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Layouts/slideLayout4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diagrams/drawing3.xml" ContentType="application/vnd.ms-office.drawingml.diagramDrawing+xml"/>
  <Override PartName="/ppt/notesSlides/notesSlide68.xml" ContentType="application/vnd.openxmlformats-officedocument.presentationml.notesSlide+xml"/>
  <Override PartName="/ppt/slides/slide55.xml" ContentType="application/vnd.openxmlformats-officedocument.presentationml.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57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diagrams/layout6.xml" ContentType="application/vnd.openxmlformats-officedocument.drawingml.diagramLayout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Layouts/slideLayout39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Layouts/slideLayout58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53.xml" ContentType="application/vnd.openxmlformats-officedocument.presentationml.notesSlide+xml"/>
  <Override PartName="/ppt/slides/slide40.xml" ContentType="application/vnd.openxmlformats-officedocument.presentationml.slide+xml"/>
  <Override PartName="/ppt/slideLayouts/slideLayout50.xml" ContentType="application/vnd.openxmlformats-officedocument.presentationml.slideLayout+xml"/>
  <Override PartName="/ppt/notesSlides/notesSlide42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02"/>
  </p:notesMasterIdLst>
  <p:handoutMasterIdLst>
    <p:handoutMasterId r:id="rId103"/>
  </p:handoutMasterIdLst>
  <p:sldIdLst>
    <p:sldId id="257" r:id="rId2"/>
    <p:sldId id="316" r:id="rId3"/>
    <p:sldId id="366" r:id="rId4"/>
    <p:sldId id="337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335" r:id="rId17"/>
    <p:sldId id="271" r:id="rId18"/>
    <p:sldId id="354" r:id="rId19"/>
    <p:sldId id="355" r:id="rId20"/>
    <p:sldId id="388" r:id="rId21"/>
    <p:sldId id="369" r:id="rId22"/>
    <p:sldId id="370" r:id="rId23"/>
    <p:sldId id="371" r:id="rId24"/>
    <p:sldId id="372" r:id="rId25"/>
    <p:sldId id="373" r:id="rId26"/>
    <p:sldId id="362" r:id="rId27"/>
    <p:sldId id="272" r:id="rId28"/>
    <p:sldId id="360" r:id="rId29"/>
    <p:sldId id="416" r:id="rId30"/>
    <p:sldId id="274" r:id="rId31"/>
    <p:sldId id="275" r:id="rId32"/>
    <p:sldId id="365" r:id="rId33"/>
    <p:sldId id="286" r:id="rId34"/>
    <p:sldId id="322" r:id="rId35"/>
    <p:sldId id="389" r:id="rId36"/>
    <p:sldId id="336" r:id="rId37"/>
    <p:sldId id="393" r:id="rId38"/>
    <p:sldId id="412" r:id="rId39"/>
    <p:sldId id="414" r:id="rId40"/>
    <p:sldId id="413" r:id="rId41"/>
    <p:sldId id="397" r:id="rId42"/>
    <p:sldId id="398" r:id="rId43"/>
    <p:sldId id="399" r:id="rId44"/>
    <p:sldId id="401" r:id="rId45"/>
    <p:sldId id="402" r:id="rId46"/>
    <p:sldId id="415" r:id="rId47"/>
    <p:sldId id="405" r:id="rId48"/>
    <p:sldId id="403" r:id="rId49"/>
    <p:sldId id="404" r:id="rId50"/>
    <p:sldId id="406" r:id="rId51"/>
    <p:sldId id="407" r:id="rId52"/>
    <p:sldId id="408" r:id="rId53"/>
    <p:sldId id="300" r:id="rId54"/>
    <p:sldId id="376" r:id="rId55"/>
    <p:sldId id="304" r:id="rId56"/>
    <p:sldId id="328" r:id="rId57"/>
    <p:sldId id="305" r:id="rId58"/>
    <p:sldId id="320" r:id="rId59"/>
    <p:sldId id="319" r:id="rId60"/>
    <p:sldId id="309" r:id="rId61"/>
    <p:sldId id="310" r:id="rId62"/>
    <p:sldId id="356" r:id="rId63"/>
    <p:sldId id="357" r:id="rId64"/>
    <p:sldId id="384" r:id="rId65"/>
    <p:sldId id="358" r:id="rId66"/>
    <p:sldId id="311" r:id="rId67"/>
    <p:sldId id="312" r:id="rId68"/>
    <p:sldId id="343" r:id="rId69"/>
    <p:sldId id="344" r:id="rId70"/>
    <p:sldId id="351" r:id="rId71"/>
    <p:sldId id="349" r:id="rId72"/>
    <p:sldId id="350" r:id="rId73"/>
    <p:sldId id="352" r:id="rId74"/>
    <p:sldId id="359" r:id="rId75"/>
    <p:sldId id="385" r:id="rId76"/>
    <p:sldId id="386" r:id="rId77"/>
    <p:sldId id="417" r:id="rId78"/>
    <p:sldId id="432" r:id="rId79"/>
    <p:sldId id="433" r:id="rId80"/>
    <p:sldId id="428" r:id="rId81"/>
    <p:sldId id="429" r:id="rId82"/>
    <p:sldId id="420" r:id="rId83"/>
    <p:sldId id="421" r:id="rId84"/>
    <p:sldId id="426" r:id="rId85"/>
    <p:sldId id="427" r:id="rId86"/>
    <p:sldId id="430" r:id="rId87"/>
    <p:sldId id="431" r:id="rId88"/>
    <p:sldId id="436" r:id="rId89"/>
    <p:sldId id="425" r:id="rId90"/>
    <p:sldId id="434" r:id="rId91"/>
    <p:sldId id="439" r:id="rId92"/>
    <p:sldId id="435" r:id="rId93"/>
    <p:sldId id="438" r:id="rId94"/>
    <p:sldId id="440" r:id="rId95"/>
    <p:sldId id="441" r:id="rId96"/>
    <p:sldId id="442" r:id="rId97"/>
    <p:sldId id="443" r:id="rId98"/>
    <p:sldId id="444" r:id="rId99"/>
    <p:sldId id="424" r:id="rId100"/>
    <p:sldId id="437" r:id="rId10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0000"/>
    <a:srgbClr val="660066"/>
    <a:srgbClr val="99FF33"/>
    <a:srgbClr val="CCFF33"/>
    <a:srgbClr val="6600FF"/>
    <a:srgbClr val="FF7C80"/>
    <a:srgbClr val="CC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3803" autoAdjust="0"/>
  </p:normalViewPr>
  <p:slideViewPr>
    <p:cSldViewPr>
      <p:cViewPr>
        <p:scale>
          <a:sx n="70" d="100"/>
          <a:sy n="70" d="100"/>
        </p:scale>
        <p:origin x="-4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1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6B3E33-5E36-441B-B938-A5F4881DA29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449739-FE60-4FAD-8AA8-D7CB173C36BD}">
      <dgm:prSet phldrT="[Text]" custT="1"/>
      <dgm:spPr>
        <a:solidFill>
          <a:srgbClr val="002060"/>
        </a:solidFill>
      </dgm:spPr>
      <dgm:t>
        <a:bodyPr/>
        <a:lstStyle/>
        <a:p>
          <a:r>
            <a:rPr lang="ms-MY" sz="3600" b="1" noProof="0" dirty="0" smtClean="0"/>
            <a:t>Perkhidmatan GST</a:t>
          </a:r>
          <a:endParaRPr lang="ms-MY" sz="3600" b="1" noProof="0" dirty="0"/>
        </a:p>
      </dgm:t>
    </dgm:pt>
    <dgm:pt modelId="{D602B2C2-A09E-4009-B580-45CB0FE73153}" type="parTrans" cxnId="{C0F2D351-1706-4CA0-A1EF-71E3B97B287C}">
      <dgm:prSet/>
      <dgm:spPr/>
      <dgm:t>
        <a:bodyPr/>
        <a:lstStyle/>
        <a:p>
          <a:endParaRPr lang="en-US"/>
        </a:p>
      </dgm:t>
    </dgm:pt>
    <dgm:pt modelId="{B141216D-FC8C-47E7-B5E8-E6163163FAD9}" type="sibTrans" cxnId="{C0F2D351-1706-4CA0-A1EF-71E3B97B287C}">
      <dgm:prSet/>
      <dgm:spPr/>
      <dgm:t>
        <a:bodyPr/>
        <a:lstStyle/>
        <a:p>
          <a:endParaRPr lang="en-US"/>
        </a:p>
      </dgm:t>
    </dgm:pt>
    <dgm:pt modelId="{588A30EA-968E-419C-9945-2AF943F5A25A}">
      <dgm:prSet phldrT="[Text]" custT="1"/>
      <dgm:spPr>
        <a:solidFill>
          <a:srgbClr val="002060"/>
        </a:solidFill>
      </dgm:spPr>
      <dgm:t>
        <a:bodyPr/>
        <a:lstStyle/>
        <a:p>
          <a:r>
            <a:rPr lang="ms-MY" sz="3600" b="1" noProof="0" smtClean="0"/>
            <a:t>Perkhidmatan PPP</a:t>
          </a:r>
          <a:endParaRPr lang="ms-MY" sz="3600" b="1" noProof="0"/>
        </a:p>
      </dgm:t>
    </dgm:pt>
    <dgm:pt modelId="{36F9D576-A3D5-4505-8159-B11933F596C8}" type="parTrans" cxnId="{3CF419E1-DB66-43F1-A309-5B85CCB8F591}">
      <dgm:prSet/>
      <dgm:spPr/>
      <dgm:t>
        <a:bodyPr/>
        <a:lstStyle/>
        <a:p>
          <a:endParaRPr lang="en-US"/>
        </a:p>
      </dgm:t>
    </dgm:pt>
    <dgm:pt modelId="{1B59C6DB-763F-4BA1-9B24-F113C592D2E2}" type="sibTrans" cxnId="{3CF419E1-DB66-43F1-A309-5B85CCB8F591}">
      <dgm:prSet/>
      <dgm:spPr/>
      <dgm:t>
        <a:bodyPr/>
        <a:lstStyle/>
        <a:p>
          <a:endParaRPr lang="en-US"/>
        </a:p>
      </dgm:t>
    </dgm:pt>
    <dgm:pt modelId="{6AF667BD-6ECA-4967-997A-BDAA7095E23C}">
      <dgm:prSet phldrT="[Text]" custT="1"/>
      <dgm:spPr>
        <a:solidFill>
          <a:srgbClr val="002060"/>
        </a:solidFill>
      </dgm:spPr>
      <dgm:t>
        <a:bodyPr/>
        <a:lstStyle/>
        <a:p>
          <a:r>
            <a:rPr lang="ms-MY" sz="3600" b="1" noProof="0" dirty="0" smtClean="0"/>
            <a:t>Elaun &amp; Kemudahan GST</a:t>
          </a:r>
          <a:endParaRPr lang="ms-MY" sz="3600" b="1" noProof="0" dirty="0"/>
        </a:p>
      </dgm:t>
    </dgm:pt>
    <dgm:pt modelId="{65347568-EA2D-4B46-83FF-64A552511CF5}" type="parTrans" cxnId="{5E2C77A6-A071-41EF-BFE7-AB19137C8A5A}">
      <dgm:prSet/>
      <dgm:spPr/>
      <dgm:t>
        <a:bodyPr/>
        <a:lstStyle/>
        <a:p>
          <a:endParaRPr lang="en-US"/>
        </a:p>
      </dgm:t>
    </dgm:pt>
    <dgm:pt modelId="{AFD19D53-6985-48FE-ABE7-92810AB2CF4C}" type="sibTrans" cxnId="{5E2C77A6-A071-41EF-BFE7-AB19137C8A5A}">
      <dgm:prSet/>
      <dgm:spPr/>
      <dgm:t>
        <a:bodyPr/>
        <a:lstStyle/>
        <a:p>
          <a:endParaRPr lang="en-US"/>
        </a:p>
      </dgm:t>
    </dgm:pt>
    <dgm:pt modelId="{6537526B-5BFF-426D-9AF4-763C5BD0B57E}">
      <dgm:prSet phldrT="[Text]" custT="1"/>
      <dgm:spPr>
        <a:solidFill>
          <a:srgbClr val="002060"/>
        </a:solidFill>
      </dgm:spPr>
      <dgm:t>
        <a:bodyPr/>
        <a:lstStyle/>
        <a:p>
          <a:r>
            <a:rPr lang="ms-MY" sz="3600" b="1" noProof="0" dirty="0" smtClean="0"/>
            <a:t>Surat Tawaran Pelantikan GST</a:t>
          </a:r>
          <a:endParaRPr lang="ms-MY" sz="3600" b="1" noProof="0" dirty="0"/>
        </a:p>
      </dgm:t>
    </dgm:pt>
    <dgm:pt modelId="{2206ED8C-A8F5-494A-B88B-C4EDF5C49960}" type="parTrans" cxnId="{4AB8953A-AD6F-4CC8-A42B-CB01BA702FF7}">
      <dgm:prSet/>
      <dgm:spPr/>
      <dgm:t>
        <a:bodyPr/>
        <a:lstStyle/>
        <a:p>
          <a:endParaRPr lang="en-US"/>
        </a:p>
      </dgm:t>
    </dgm:pt>
    <dgm:pt modelId="{22C15CEB-3952-4444-904A-F296A2423B15}" type="sibTrans" cxnId="{4AB8953A-AD6F-4CC8-A42B-CB01BA702FF7}">
      <dgm:prSet/>
      <dgm:spPr/>
      <dgm:t>
        <a:bodyPr/>
        <a:lstStyle/>
        <a:p>
          <a:endParaRPr lang="en-US"/>
        </a:p>
      </dgm:t>
    </dgm:pt>
    <dgm:pt modelId="{53E361E5-B3E4-4D17-98E2-F0709E1079B4}" type="pres">
      <dgm:prSet presAssocID="{BD6B3E33-5E36-441B-B938-A5F4881DA2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365AB4-DA8E-4BCA-AF15-397A87C7124F}" type="pres">
      <dgm:prSet presAssocID="{A8449739-FE60-4FAD-8AA8-D7CB173C36BD}" presName="parentLin" presStyleCnt="0"/>
      <dgm:spPr/>
    </dgm:pt>
    <dgm:pt modelId="{C658E9C1-EB83-4570-8673-6B3DF6EAF3AF}" type="pres">
      <dgm:prSet presAssocID="{A8449739-FE60-4FAD-8AA8-D7CB173C36BD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0591D15-5392-497A-88B7-1F582BA6CE1F}" type="pres">
      <dgm:prSet presAssocID="{A8449739-FE60-4FAD-8AA8-D7CB173C36BD}" presName="parentText" presStyleLbl="node1" presStyleIdx="0" presStyleCnt="4" custScaleX="129042" custLinFactNeighborX="-303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CB97CB-1817-4173-AC0C-56272BE5B310}" type="pres">
      <dgm:prSet presAssocID="{A8449739-FE60-4FAD-8AA8-D7CB173C36BD}" presName="negativeSpace" presStyleCnt="0"/>
      <dgm:spPr/>
    </dgm:pt>
    <dgm:pt modelId="{E4631DC2-E448-4B3A-8118-B3827155407F}" type="pres">
      <dgm:prSet presAssocID="{A8449739-FE60-4FAD-8AA8-D7CB173C36BD}" presName="childText" presStyleLbl="conFgAcc1" presStyleIdx="0" presStyleCnt="4">
        <dgm:presLayoutVars>
          <dgm:bulletEnabled val="1"/>
        </dgm:presLayoutVars>
      </dgm:prSet>
      <dgm:spPr>
        <a:ln>
          <a:solidFill>
            <a:srgbClr val="990000"/>
          </a:solidFill>
        </a:ln>
      </dgm:spPr>
      <dgm:t>
        <a:bodyPr/>
        <a:lstStyle/>
        <a:p>
          <a:endParaRPr lang="en-MY"/>
        </a:p>
      </dgm:t>
    </dgm:pt>
    <dgm:pt modelId="{40C866CF-5C8B-471E-B031-771F1DF1E3DA}" type="pres">
      <dgm:prSet presAssocID="{B141216D-FC8C-47E7-B5E8-E6163163FAD9}" presName="spaceBetweenRectangles" presStyleCnt="0"/>
      <dgm:spPr/>
    </dgm:pt>
    <dgm:pt modelId="{4EC7151A-D966-4A14-8BE5-1F383DCFA420}" type="pres">
      <dgm:prSet presAssocID="{588A30EA-968E-419C-9945-2AF943F5A25A}" presName="parentLin" presStyleCnt="0"/>
      <dgm:spPr/>
    </dgm:pt>
    <dgm:pt modelId="{60C05F90-63A5-49C6-A467-323FAF6B5D71}" type="pres">
      <dgm:prSet presAssocID="{588A30EA-968E-419C-9945-2AF943F5A25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D12F393-6095-4AC2-83E2-A889275380EC}" type="pres">
      <dgm:prSet presAssocID="{588A30EA-968E-419C-9945-2AF943F5A25A}" presName="parentText" presStyleLbl="node1" presStyleIdx="1" presStyleCnt="4" custScaleX="129042" custLinFactNeighborX="-303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F46972-1F32-4FA0-BBCF-BAFCD110D329}" type="pres">
      <dgm:prSet presAssocID="{588A30EA-968E-419C-9945-2AF943F5A25A}" presName="negativeSpace" presStyleCnt="0"/>
      <dgm:spPr/>
    </dgm:pt>
    <dgm:pt modelId="{D972EA18-F75D-4515-8761-42FD66185033}" type="pres">
      <dgm:prSet presAssocID="{588A30EA-968E-419C-9945-2AF943F5A25A}" presName="childText" presStyleLbl="conFgAcc1" presStyleIdx="1" presStyleCnt="4">
        <dgm:presLayoutVars>
          <dgm:bulletEnabled val="1"/>
        </dgm:presLayoutVars>
      </dgm:prSet>
      <dgm:spPr>
        <a:ln>
          <a:solidFill>
            <a:srgbClr val="990000"/>
          </a:solidFill>
        </a:ln>
      </dgm:spPr>
      <dgm:t>
        <a:bodyPr/>
        <a:lstStyle/>
        <a:p>
          <a:endParaRPr lang="en-MY"/>
        </a:p>
      </dgm:t>
    </dgm:pt>
    <dgm:pt modelId="{E6C90C8F-8C41-4F6D-948D-581445DE638A}" type="pres">
      <dgm:prSet presAssocID="{1B59C6DB-763F-4BA1-9B24-F113C592D2E2}" presName="spaceBetweenRectangles" presStyleCnt="0"/>
      <dgm:spPr/>
    </dgm:pt>
    <dgm:pt modelId="{3E940092-67FC-4917-A065-F94D3769892C}" type="pres">
      <dgm:prSet presAssocID="{6AF667BD-6ECA-4967-997A-BDAA7095E23C}" presName="parentLin" presStyleCnt="0"/>
      <dgm:spPr/>
    </dgm:pt>
    <dgm:pt modelId="{006EC344-FBC4-44D8-98B9-B0F44F91C601}" type="pres">
      <dgm:prSet presAssocID="{6AF667BD-6ECA-4967-997A-BDAA7095E23C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0AB395CD-9A9C-4D3D-8206-DE70022493D6}" type="pres">
      <dgm:prSet presAssocID="{6AF667BD-6ECA-4967-997A-BDAA7095E23C}" presName="parentText" presStyleLbl="node1" presStyleIdx="2" presStyleCnt="4" custScaleX="128999" custLinFactNeighborX="-303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C4273-C3DC-429D-A5CF-E193935EF1FC}" type="pres">
      <dgm:prSet presAssocID="{6AF667BD-6ECA-4967-997A-BDAA7095E23C}" presName="negativeSpace" presStyleCnt="0"/>
      <dgm:spPr/>
    </dgm:pt>
    <dgm:pt modelId="{D929CDC8-6A95-44DA-90CB-5676A9C48EA9}" type="pres">
      <dgm:prSet presAssocID="{6AF667BD-6ECA-4967-997A-BDAA7095E23C}" presName="childText" presStyleLbl="conFgAcc1" presStyleIdx="2" presStyleCnt="4">
        <dgm:presLayoutVars>
          <dgm:bulletEnabled val="1"/>
        </dgm:presLayoutVars>
      </dgm:prSet>
      <dgm:spPr>
        <a:ln>
          <a:solidFill>
            <a:srgbClr val="990000"/>
          </a:solidFill>
        </a:ln>
      </dgm:spPr>
      <dgm:t>
        <a:bodyPr/>
        <a:lstStyle/>
        <a:p>
          <a:endParaRPr lang="en-MY"/>
        </a:p>
      </dgm:t>
    </dgm:pt>
    <dgm:pt modelId="{F06BC1E5-0DE7-4E3F-85DD-B99921A1CAFA}" type="pres">
      <dgm:prSet presAssocID="{AFD19D53-6985-48FE-ABE7-92810AB2CF4C}" presName="spaceBetweenRectangles" presStyleCnt="0"/>
      <dgm:spPr/>
    </dgm:pt>
    <dgm:pt modelId="{2D5D2B9A-3B22-4D1F-8B0E-BCEC2999A10A}" type="pres">
      <dgm:prSet presAssocID="{6537526B-5BFF-426D-9AF4-763C5BD0B57E}" presName="parentLin" presStyleCnt="0"/>
      <dgm:spPr/>
    </dgm:pt>
    <dgm:pt modelId="{7683B23E-C161-4A75-B88E-5CE7049F158B}" type="pres">
      <dgm:prSet presAssocID="{6537526B-5BFF-426D-9AF4-763C5BD0B57E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62C7D206-28B5-431D-814B-F262D091A560}" type="pres">
      <dgm:prSet presAssocID="{6537526B-5BFF-426D-9AF4-763C5BD0B57E}" presName="parentText" presStyleLbl="node1" presStyleIdx="3" presStyleCnt="4" custScaleX="129110" custLinFactNeighborX="-303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3A5BDA-1C38-42F3-A7D9-45B26980110C}" type="pres">
      <dgm:prSet presAssocID="{6537526B-5BFF-426D-9AF4-763C5BD0B57E}" presName="negativeSpace" presStyleCnt="0"/>
      <dgm:spPr/>
    </dgm:pt>
    <dgm:pt modelId="{54491608-FF51-4574-B566-C9904C213F3D}" type="pres">
      <dgm:prSet presAssocID="{6537526B-5BFF-426D-9AF4-763C5BD0B57E}" presName="childText" presStyleLbl="conFgAcc1" presStyleIdx="3" presStyleCnt="4">
        <dgm:presLayoutVars>
          <dgm:bulletEnabled val="1"/>
        </dgm:presLayoutVars>
      </dgm:prSet>
      <dgm:spPr>
        <a:ln>
          <a:solidFill>
            <a:srgbClr val="990000"/>
          </a:solidFill>
        </a:ln>
      </dgm:spPr>
      <dgm:t>
        <a:bodyPr/>
        <a:lstStyle/>
        <a:p>
          <a:endParaRPr lang="en-MY"/>
        </a:p>
      </dgm:t>
    </dgm:pt>
  </dgm:ptLst>
  <dgm:cxnLst>
    <dgm:cxn modelId="{5E2C77A6-A071-41EF-BFE7-AB19137C8A5A}" srcId="{BD6B3E33-5E36-441B-B938-A5F4881DA29C}" destId="{6AF667BD-6ECA-4967-997A-BDAA7095E23C}" srcOrd="2" destOrd="0" parTransId="{65347568-EA2D-4B46-83FF-64A552511CF5}" sibTransId="{AFD19D53-6985-48FE-ABE7-92810AB2CF4C}"/>
    <dgm:cxn modelId="{C04E29A1-B603-45FA-B04E-7EF3714F97C0}" type="presOf" srcId="{6AF667BD-6ECA-4967-997A-BDAA7095E23C}" destId="{006EC344-FBC4-44D8-98B9-B0F44F91C601}" srcOrd="0" destOrd="0" presId="urn:microsoft.com/office/officeart/2005/8/layout/list1"/>
    <dgm:cxn modelId="{3CF419E1-DB66-43F1-A309-5B85CCB8F591}" srcId="{BD6B3E33-5E36-441B-B938-A5F4881DA29C}" destId="{588A30EA-968E-419C-9945-2AF943F5A25A}" srcOrd="1" destOrd="0" parTransId="{36F9D576-A3D5-4505-8159-B11933F596C8}" sibTransId="{1B59C6DB-763F-4BA1-9B24-F113C592D2E2}"/>
    <dgm:cxn modelId="{29F9DA1C-FE0B-4734-815A-BB1296B4DCE6}" type="presOf" srcId="{BD6B3E33-5E36-441B-B938-A5F4881DA29C}" destId="{53E361E5-B3E4-4D17-98E2-F0709E1079B4}" srcOrd="0" destOrd="0" presId="urn:microsoft.com/office/officeart/2005/8/layout/list1"/>
    <dgm:cxn modelId="{7BE96D8A-B687-4C84-A8B7-403D7C0B2545}" type="presOf" srcId="{A8449739-FE60-4FAD-8AA8-D7CB173C36BD}" destId="{D0591D15-5392-497A-88B7-1F582BA6CE1F}" srcOrd="1" destOrd="0" presId="urn:microsoft.com/office/officeart/2005/8/layout/list1"/>
    <dgm:cxn modelId="{4AB8953A-AD6F-4CC8-A42B-CB01BA702FF7}" srcId="{BD6B3E33-5E36-441B-B938-A5F4881DA29C}" destId="{6537526B-5BFF-426D-9AF4-763C5BD0B57E}" srcOrd="3" destOrd="0" parTransId="{2206ED8C-A8F5-494A-B88B-C4EDF5C49960}" sibTransId="{22C15CEB-3952-4444-904A-F296A2423B15}"/>
    <dgm:cxn modelId="{C00CD50F-5CEB-4FED-BD3C-0319FB1D4A37}" type="presOf" srcId="{588A30EA-968E-419C-9945-2AF943F5A25A}" destId="{60C05F90-63A5-49C6-A467-323FAF6B5D71}" srcOrd="0" destOrd="0" presId="urn:microsoft.com/office/officeart/2005/8/layout/list1"/>
    <dgm:cxn modelId="{C0F2D351-1706-4CA0-A1EF-71E3B97B287C}" srcId="{BD6B3E33-5E36-441B-B938-A5F4881DA29C}" destId="{A8449739-FE60-4FAD-8AA8-D7CB173C36BD}" srcOrd="0" destOrd="0" parTransId="{D602B2C2-A09E-4009-B580-45CB0FE73153}" sibTransId="{B141216D-FC8C-47E7-B5E8-E6163163FAD9}"/>
    <dgm:cxn modelId="{31141CA3-7335-41A9-804C-39793EC4CB04}" type="presOf" srcId="{6AF667BD-6ECA-4967-997A-BDAA7095E23C}" destId="{0AB395CD-9A9C-4D3D-8206-DE70022493D6}" srcOrd="1" destOrd="0" presId="urn:microsoft.com/office/officeart/2005/8/layout/list1"/>
    <dgm:cxn modelId="{97FB4D22-E46E-449E-BA86-119C673EB2A4}" type="presOf" srcId="{588A30EA-968E-419C-9945-2AF943F5A25A}" destId="{BD12F393-6095-4AC2-83E2-A889275380EC}" srcOrd="1" destOrd="0" presId="urn:microsoft.com/office/officeart/2005/8/layout/list1"/>
    <dgm:cxn modelId="{9D0F369B-14DC-4757-8BD1-2871B38D54BD}" type="presOf" srcId="{6537526B-5BFF-426D-9AF4-763C5BD0B57E}" destId="{7683B23E-C161-4A75-B88E-5CE7049F158B}" srcOrd="0" destOrd="0" presId="urn:microsoft.com/office/officeart/2005/8/layout/list1"/>
    <dgm:cxn modelId="{4E9BEDE4-8E29-4856-B4F7-ADEDFCE61161}" type="presOf" srcId="{6537526B-5BFF-426D-9AF4-763C5BD0B57E}" destId="{62C7D206-28B5-431D-814B-F262D091A560}" srcOrd="1" destOrd="0" presId="urn:microsoft.com/office/officeart/2005/8/layout/list1"/>
    <dgm:cxn modelId="{C2FA1DB6-3167-42BB-AC42-47D718A6E9DD}" type="presOf" srcId="{A8449739-FE60-4FAD-8AA8-D7CB173C36BD}" destId="{C658E9C1-EB83-4570-8673-6B3DF6EAF3AF}" srcOrd="0" destOrd="0" presId="urn:microsoft.com/office/officeart/2005/8/layout/list1"/>
    <dgm:cxn modelId="{FC1DBCBB-17B7-4D52-8641-F4C738C84758}" type="presParOf" srcId="{53E361E5-B3E4-4D17-98E2-F0709E1079B4}" destId="{24365AB4-DA8E-4BCA-AF15-397A87C7124F}" srcOrd="0" destOrd="0" presId="urn:microsoft.com/office/officeart/2005/8/layout/list1"/>
    <dgm:cxn modelId="{C09CC81A-5461-43F9-AA9F-F60C58A6AA53}" type="presParOf" srcId="{24365AB4-DA8E-4BCA-AF15-397A87C7124F}" destId="{C658E9C1-EB83-4570-8673-6B3DF6EAF3AF}" srcOrd="0" destOrd="0" presId="urn:microsoft.com/office/officeart/2005/8/layout/list1"/>
    <dgm:cxn modelId="{506CF0F4-A429-4CDD-B22F-7FE225420919}" type="presParOf" srcId="{24365AB4-DA8E-4BCA-AF15-397A87C7124F}" destId="{D0591D15-5392-497A-88B7-1F582BA6CE1F}" srcOrd="1" destOrd="0" presId="urn:microsoft.com/office/officeart/2005/8/layout/list1"/>
    <dgm:cxn modelId="{72C619C1-F09B-4C8D-B341-5C093A948381}" type="presParOf" srcId="{53E361E5-B3E4-4D17-98E2-F0709E1079B4}" destId="{4FCB97CB-1817-4173-AC0C-56272BE5B310}" srcOrd="1" destOrd="0" presId="urn:microsoft.com/office/officeart/2005/8/layout/list1"/>
    <dgm:cxn modelId="{514E03EE-F25A-4A5C-91CE-E6E150435F23}" type="presParOf" srcId="{53E361E5-B3E4-4D17-98E2-F0709E1079B4}" destId="{E4631DC2-E448-4B3A-8118-B3827155407F}" srcOrd="2" destOrd="0" presId="urn:microsoft.com/office/officeart/2005/8/layout/list1"/>
    <dgm:cxn modelId="{65D3037F-E2A4-4022-A934-E3FD00721E89}" type="presParOf" srcId="{53E361E5-B3E4-4D17-98E2-F0709E1079B4}" destId="{40C866CF-5C8B-471E-B031-771F1DF1E3DA}" srcOrd="3" destOrd="0" presId="urn:microsoft.com/office/officeart/2005/8/layout/list1"/>
    <dgm:cxn modelId="{0462650C-86CC-4CC2-805D-3E659D274E2E}" type="presParOf" srcId="{53E361E5-B3E4-4D17-98E2-F0709E1079B4}" destId="{4EC7151A-D966-4A14-8BE5-1F383DCFA420}" srcOrd="4" destOrd="0" presId="urn:microsoft.com/office/officeart/2005/8/layout/list1"/>
    <dgm:cxn modelId="{E070D509-7F8D-43EC-82DE-10420E814E68}" type="presParOf" srcId="{4EC7151A-D966-4A14-8BE5-1F383DCFA420}" destId="{60C05F90-63A5-49C6-A467-323FAF6B5D71}" srcOrd="0" destOrd="0" presId="urn:microsoft.com/office/officeart/2005/8/layout/list1"/>
    <dgm:cxn modelId="{04CFDFF7-5C01-42A8-AB14-9AA13EEBD54D}" type="presParOf" srcId="{4EC7151A-D966-4A14-8BE5-1F383DCFA420}" destId="{BD12F393-6095-4AC2-83E2-A889275380EC}" srcOrd="1" destOrd="0" presId="urn:microsoft.com/office/officeart/2005/8/layout/list1"/>
    <dgm:cxn modelId="{957C3807-E3E1-4568-9D21-A9ABC00C89EE}" type="presParOf" srcId="{53E361E5-B3E4-4D17-98E2-F0709E1079B4}" destId="{93F46972-1F32-4FA0-BBCF-BAFCD110D329}" srcOrd="5" destOrd="0" presId="urn:microsoft.com/office/officeart/2005/8/layout/list1"/>
    <dgm:cxn modelId="{94A1D2AA-4DAC-49FD-8730-AEF90A5095BB}" type="presParOf" srcId="{53E361E5-B3E4-4D17-98E2-F0709E1079B4}" destId="{D972EA18-F75D-4515-8761-42FD66185033}" srcOrd="6" destOrd="0" presId="urn:microsoft.com/office/officeart/2005/8/layout/list1"/>
    <dgm:cxn modelId="{17E75197-3336-4C5E-BD72-D7DF6A83C0D4}" type="presParOf" srcId="{53E361E5-B3E4-4D17-98E2-F0709E1079B4}" destId="{E6C90C8F-8C41-4F6D-948D-581445DE638A}" srcOrd="7" destOrd="0" presId="urn:microsoft.com/office/officeart/2005/8/layout/list1"/>
    <dgm:cxn modelId="{6DDE758F-CE2D-4EA5-8F33-F0B55B915607}" type="presParOf" srcId="{53E361E5-B3E4-4D17-98E2-F0709E1079B4}" destId="{3E940092-67FC-4917-A065-F94D3769892C}" srcOrd="8" destOrd="0" presId="urn:microsoft.com/office/officeart/2005/8/layout/list1"/>
    <dgm:cxn modelId="{99F4F2AA-529A-4517-95D5-61C1494A097E}" type="presParOf" srcId="{3E940092-67FC-4917-A065-F94D3769892C}" destId="{006EC344-FBC4-44D8-98B9-B0F44F91C601}" srcOrd="0" destOrd="0" presId="urn:microsoft.com/office/officeart/2005/8/layout/list1"/>
    <dgm:cxn modelId="{997D87AE-509C-4C07-B84E-1A81510D9332}" type="presParOf" srcId="{3E940092-67FC-4917-A065-F94D3769892C}" destId="{0AB395CD-9A9C-4D3D-8206-DE70022493D6}" srcOrd="1" destOrd="0" presId="urn:microsoft.com/office/officeart/2005/8/layout/list1"/>
    <dgm:cxn modelId="{3B13783E-452D-42C4-8B98-0D0F6716164E}" type="presParOf" srcId="{53E361E5-B3E4-4D17-98E2-F0709E1079B4}" destId="{CF6C4273-C3DC-429D-A5CF-E193935EF1FC}" srcOrd="9" destOrd="0" presId="urn:microsoft.com/office/officeart/2005/8/layout/list1"/>
    <dgm:cxn modelId="{C0CB7F8D-EC27-413E-9977-D98D2C662CE6}" type="presParOf" srcId="{53E361E5-B3E4-4D17-98E2-F0709E1079B4}" destId="{D929CDC8-6A95-44DA-90CB-5676A9C48EA9}" srcOrd="10" destOrd="0" presId="urn:microsoft.com/office/officeart/2005/8/layout/list1"/>
    <dgm:cxn modelId="{FEB9AB7E-FA20-43B3-8506-695FF74B7C9D}" type="presParOf" srcId="{53E361E5-B3E4-4D17-98E2-F0709E1079B4}" destId="{F06BC1E5-0DE7-4E3F-85DD-B99921A1CAFA}" srcOrd="11" destOrd="0" presId="urn:microsoft.com/office/officeart/2005/8/layout/list1"/>
    <dgm:cxn modelId="{34C49437-9571-4B34-BFDE-B775D058C48B}" type="presParOf" srcId="{53E361E5-B3E4-4D17-98E2-F0709E1079B4}" destId="{2D5D2B9A-3B22-4D1F-8B0E-BCEC2999A10A}" srcOrd="12" destOrd="0" presId="urn:microsoft.com/office/officeart/2005/8/layout/list1"/>
    <dgm:cxn modelId="{98BBA97D-C473-4FF3-BF6A-12AA834A7BF4}" type="presParOf" srcId="{2D5D2B9A-3B22-4D1F-8B0E-BCEC2999A10A}" destId="{7683B23E-C161-4A75-B88E-5CE7049F158B}" srcOrd="0" destOrd="0" presId="urn:microsoft.com/office/officeart/2005/8/layout/list1"/>
    <dgm:cxn modelId="{B8D7E1B3-167B-4EBA-BB3E-B611B03486E8}" type="presParOf" srcId="{2D5D2B9A-3B22-4D1F-8B0E-BCEC2999A10A}" destId="{62C7D206-28B5-431D-814B-F262D091A560}" srcOrd="1" destOrd="0" presId="urn:microsoft.com/office/officeart/2005/8/layout/list1"/>
    <dgm:cxn modelId="{7CCF3ECD-1B31-4082-82D9-21648733294E}" type="presParOf" srcId="{53E361E5-B3E4-4D17-98E2-F0709E1079B4}" destId="{FA3A5BDA-1C38-42F3-A7D9-45B26980110C}" srcOrd="13" destOrd="0" presId="urn:microsoft.com/office/officeart/2005/8/layout/list1"/>
    <dgm:cxn modelId="{445FFE59-011D-403A-BB3C-DF6F0816E096}" type="presParOf" srcId="{53E361E5-B3E4-4D17-98E2-F0709E1079B4}" destId="{54491608-FF51-4574-B566-C9904C213F3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C6B4BC-CF2D-4BBC-AEBA-D2CB6012E13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295BB5-D6F4-4B8A-902C-43B842035098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rgbClr val="990000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accent2">
                  <a:lumMod val="50000"/>
                </a:schemeClr>
              </a:solidFill>
              <a:effectLst/>
            </a:rPr>
            <a:t>GURU SANDARAN TERLATIH</a:t>
          </a:r>
          <a:endParaRPr lang="en-US" sz="2000" b="1" dirty="0">
            <a:solidFill>
              <a:schemeClr val="accent2">
                <a:lumMod val="50000"/>
              </a:schemeClr>
            </a:solidFill>
            <a:effectLst/>
          </a:endParaRPr>
        </a:p>
      </dgm:t>
    </dgm:pt>
    <dgm:pt modelId="{73C07CA9-F42D-420D-B3FD-E2E21869571D}" type="parTrans" cxnId="{A988B448-8FE6-40F6-8FE7-E234178F9CB7}">
      <dgm:prSet/>
      <dgm:spPr/>
      <dgm:t>
        <a:bodyPr/>
        <a:lstStyle/>
        <a:p>
          <a:endParaRPr lang="en-US" sz="2000"/>
        </a:p>
      </dgm:t>
    </dgm:pt>
    <dgm:pt modelId="{3A4778BF-40DD-461E-A6E1-FF0C1B90B273}" type="sibTrans" cxnId="{A988B448-8FE6-40F6-8FE7-E234178F9CB7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n-US" sz="2000"/>
        </a:p>
      </dgm:t>
    </dgm:pt>
    <dgm:pt modelId="{E95F8FFA-8336-413B-B20D-183091EA651E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rgbClr val="990000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accent2">
                  <a:lumMod val="50000"/>
                </a:schemeClr>
              </a:solidFill>
              <a:effectLst/>
            </a:rPr>
            <a:t>PEGAWAI PERKHIDMATAN PENDIDIKAN</a:t>
          </a:r>
          <a:endParaRPr lang="en-US" sz="2000" b="1" dirty="0">
            <a:solidFill>
              <a:schemeClr val="accent2">
                <a:lumMod val="50000"/>
              </a:schemeClr>
            </a:solidFill>
            <a:effectLst/>
          </a:endParaRPr>
        </a:p>
      </dgm:t>
    </dgm:pt>
    <dgm:pt modelId="{8D5E5A4D-CF07-422D-8FE2-A67CAE1321FB}" type="parTrans" cxnId="{3922CCDD-A965-4B5B-A122-3CA7F1DD1A29}">
      <dgm:prSet/>
      <dgm:spPr/>
      <dgm:t>
        <a:bodyPr/>
        <a:lstStyle/>
        <a:p>
          <a:endParaRPr lang="en-US" sz="2000"/>
        </a:p>
      </dgm:t>
    </dgm:pt>
    <dgm:pt modelId="{7F4C0352-35F5-4C47-A273-65E8ED06871F}" type="sibTrans" cxnId="{3922CCDD-A965-4B5B-A122-3CA7F1DD1A29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n-US" sz="2000"/>
        </a:p>
      </dgm:t>
    </dgm:pt>
    <dgm:pt modelId="{BF9B9C89-EBE0-46D4-ABC0-B2F537014DFF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rgbClr val="990000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accent2">
                  <a:lumMod val="50000"/>
                </a:schemeClr>
              </a:solidFill>
              <a:effectLst/>
            </a:rPr>
            <a:t>TAMAT PERKHIDMATAN</a:t>
          </a:r>
          <a:endParaRPr lang="en-US" sz="2000" b="1" dirty="0">
            <a:solidFill>
              <a:schemeClr val="accent2">
                <a:lumMod val="50000"/>
              </a:schemeClr>
            </a:solidFill>
            <a:effectLst/>
          </a:endParaRPr>
        </a:p>
      </dgm:t>
    </dgm:pt>
    <dgm:pt modelId="{25D04F58-4083-410E-81C2-86753E5524DC}" type="parTrans" cxnId="{4356AE40-93B6-40F2-A057-545B10D4DE4C}">
      <dgm:prSet/>
      <dgm:spPr/>
      <dgm:t>
        <a:bodyPr/>
        <a:lstStyle/>
        <a:p>
          <a:endParaRPr lang="en-US" sz="2000"/>
        </a:p>
      </dgm:t>
    </dgm:pt>
    <dgm:pt modelId="{F5091C90-0B92-4E0A-8DAB-A8036BC9B482}" type="sibTrans" cxnId="{4356AE40-93B6-40F2-A057-545B10D4DE4C}">
      <dgm:prSet/>
      <dgm:spPr/>
      <dgm:t>
        <a:bodyPr/>
        <a:lstStyle/>
        <a:p>
          <a:endParaRPr lang="en-US" sz="2000"/>
        </a:p>
      </dgm:t>
    </dgm:pt>
    <dgm:pt modelId="{6069972C-0E5B-4446-B291-A66FEBD93C91}" type="pres">
      <dgm:prSet presAssocID="{43C6B4BC-CF2D-4BBC-AEBA-D2CB6012E13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26681DF8-D1A9-43CD-8CC0-052F97384AAC}" type="pres">
      <dgm:prSet presAssocID="{C0295BB5-D6F4-4B8A-902C-43B842035098}" presName="node" presStyleLbl="node1" presStyleIdx="0" presStyleCnt="3" custLinFactNeighborX="3239" custLinFactNeighborY="1310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3548CCF-A8E8-420C-A2A3-68EC3300BD1C}" type="pres">
      <dgm:prSet presAssocID="{3A4778BF-40DD-461E-A6E1-FF0C1B90B273}" presName="sibTrans" presStyleLbl="sibTrans2D1" presStyleIdx="0" presStyleCnt="2" custScaleX="154026" custLinFactNeighborX="-2148"/>
      <dgm:spPr/>
      <dgm:t>
        <a:bodyPr/>
        <a:lstStyle/>
        <a:p>
          <a:endParaRPr lang="en-MY"/>
        </a:p>
      </dgm:t>
    </dgm:pt>
    <dgm:pt modelId="{BE86283E-5724-4A9A-B7C1-E8980631A908}" type="pres">
      <dgm:prSet presAssocID="{3A4778BF-40DD-461E-A6E1-FF0C1B90B273}" presName="connectorText" presStyleLbl="sibTrans2D1" presStyleIdx="0" presStyleCnt="2"/>
      <dgm:spPr/>
      <dgm:t>
        <a:bodyPr/>
        <a:lstStyle/>
        <a:p>
          <a:endParaRPr lang="en-MY"/>
        </a:p>
      </dgm:t>
    </dgm:pt>
    <dgm:pt modelId="{0D443E3E-924F-4214-A6E5-EBF13BC607CA}" type="pres">
      <dgm:prSet presAssocID="{E95F8FFA-8336-413B-B20D-183091EA651E}" presName="node" presStyleLbl="node1" presStyleIdx="1" presStyleCnt="3" custLinFactNeighborX="-9270" custLinFactNeighborY="1310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D26DAD4-2346-4F4A-9813-9AF57BAB2DAA}" type="pres">
      <dgm:prSet presAssocID="{7F4C0352-35F5-4C47-A273-65E8ED06871F}" presName="sibTrans" presStyleLbl="sibTrans2D1" presStyleIdx="1" presStyleCnt="2" custScaleX="162896"/>
      <dgm:spPr/>
      <dgm:t>
        <a:bodyPr/>
        <a:lstStyle/>
        <a:p>
          <a:endParaRPr lang="en-MY"/>
        </a:p>
      </dgm:t>
    </dgm:pt>
    <dgm:pt modelId="{C810E2CB-E1CA-483B-A9E2-9431FDE37FA5}" type="pres">
      <dgm:prSet presAssocID="{7F4C0352-35F5-4C47-A273-65E8ED06871F}" presName="connectorText" presStyleLbl="sibTrans2D1" presStyleIdx="1" presStyleCnt="2"/>
      <dgm:spPr/>
      <dgm:t>
        <a:bodyPr/>
        <a:lstStyle/>
        <a:p>
          <a:endParaRPr lang="en-MY"/>
        </a:p>
      </dgm:t>
    </dgm:pt>
    <dgm:pt modelId="{B11DE880-E319-416F-8E15-2D116C5CBC64}" type="pres">
      <dgm:prSet presAssocID="{BF9B9C89-EBE0-46D4-ABC0-B2F537014DFF}" presName="node" presStyleLbl="node1" presStyleIdx="2" presStyleCnt="3" custLinFactNeighborX="-24474" custLinFactNeighborY="1310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A988B448-8FE6-40F6-8FE7-E234178F9CB7}" srcId="{43C6B4BC-CF2D-4BBC-AEBA-D2CB6012E134}" destId="{C0295BB5-D6F4-4B8A-902C-43B842035098}" srcOrd="0" destOrd="0" parTransId="{73C07CA9-F42D-420D-B3FD-E2E21869571D}" sibTransId="{3A4778BF-40DD-461E-A6E1-FF0C1B90B273}"/>
    <dgm:cxn modelId="{36F5ED74-8A72-4EF6-B9BB-A76A4D16B036}" type="presOf" srcId="{43C6B4BC-CF2D-4BBC-AEBA-D2CB6012E134}" destId="{6069972C-0E5B-4446-B291-A66FEBD93C91}" srcOrd="0" destOrd="0" presId="urn:microsoft.com/office/officeart/2005/8/layout/process1"/>
    <dgm:cxn modelId="{22BE6BD0-D81C-49AD-913F-B5FD35BA7C8C}" type="presOf" srcId="{3A4778BF-40DD-461E-A6E1-FF0C1B90B273}" destId="{F3548CCF-A8E8-420C-A2A3-68EC3300BD1C}" srcOrd="0" destOrd="0" presId="urn:microsoft.com/office/officeart/2005/8/layout/process1"/>
    <dgm:cxn modelId="{3922CCDD-A965-4B5B-A122-3CA7F1DD1A29}" srcId="{43C6B4BC-CF2D-4BBC-AEBA-D2CB6012E134}" destId="{E95F8FFA-8336-413B-B20D-183091EA651E}" srcOrd="1" destOrd="0" parTransId="{8D5E5A4D-CF07-422D-8FE2-A67CAE1321FB}" sibTransId="{7F4C0352-35F5-4C47-A273-65E8ED06871F}"/>
    <dgm:cxn modelId="{DBCDF7FC-EA38-4EC2-97F8-8D79F34DC2A5}" type="presOf" srcId="{BF9B9C89-EBE0-46D4-ABC0-B2F537014DFF}" destId="{B11DE880-E319-416F-8E15-2D116C5CBC64}" srcOrd="0" destOrd="0" presId="urn:microsoft.com/office/officeart/2005/8/layout/process1"/>
    <dgm:cxn modelId="{D3889EE6-634C-4E16-AAC9-00FE5B8D3EC8}" type="presOf" srcId="{7F4C0352-35F5-4C47-A273-65E8ED06871F}" destId="{C810E2CB-E1CA-483B-A9E2-9431FDE37FA5}" srcOrd="1" destOrd="0" presId="urn:microsoft.com/office/officeart/2005/8/layout/process1"/>
    <dgm:cxn modelId="{2FE9935D-877F-4BAB-A3C9-C82D8090DC7B}" type="presOf" srcId="{C0295BB5-D6F4-4B8A-902C-43B842035098}" destId="{26681DF8-D1A9-43CD-8CC0-052F97384AAC}" srcOrd="0" destOrd="0" presId="urn:microsoft.com/office/officeart/2005/8/layout/process1"/>
    <dgm:cxn modelId="{E34826B8-3DF7-4C68-9454-7341FB6F2D0E}" type="presOf" srcId="{7F4C0352-35F5-4C47-A273-65E8ED06871F}" destId="{2D26DAD4-2346-4F4A-9813-9AF57BAB2DAA}" srcOrd="0" destOrd="0" presId="urn:microsoft.com/office/officeart/2005/8/layout/process1"/>
    <dgm:cxn modelId="{54C28DB4-360F-417D-B4DD-8C063958E7BC}" type="presOf" srcId="{E95F8FFA-8336-413B-B20D-183091EA651E}" destId="{0D443E3E-924F-4214-A6E5-EBF13BC607CA}" srcOrd="0" destOrd="0" presId="urn:microsoft.com/office/officeart/2005/8/layout/process1"/>
    <dgm:cxn modelId="{4356AE40-93B6-40F2-A057-545B10D4DE4C}" srcId="{43C6B4BC-CF2D-4BBC-AEBA-D2CB6012E134}" destId="{BF9B9C89-EBE0-46D4-ABC0-B2F537014DFF}" srcOrd="2" destOrd="0" parTransId="{25D04F58-4083-410E-81C2-86753E5524DC}" sibTransId="{F5091C90-0B92-4E0A-8DAB-A8036BC9B482}"/>
    <dgm:cxn modelId="{6524BC85-2D99-4905-AE71-8AB1F32BC62F}" type="presOf" srcId="{3A4778BF-40DD-461E-A6E1-FF0C1B90B273}" destId="{BE86283E-5724-4A9A-B7C1-E8980631A908}" srcOrd="1" destOrd="0" presId="urn:microsoft.com/office/officeart/2005/8/layout/process1"/>
    <dgm:cxn modelId="{2304F8D7-D521-448B-9E1F-00CB2D8D88CE}" type="presParOf" srcId="{6069972C-0E5B-4446-B291-A66FEBD93C91}" destId="{26681DF8-D1A9-43CD-8CC0-052F97384AAC}" srcOrd="0" destOrd="0" presId="urn:microsoft.com/office/officeart/2005/8/layout/process1"/>
    <dgm:cxn modelId="{116DCFC2-59A1-4444-87CF-DDF58731ED1D}" type="presParOf" srcId="{6069972C-0E5B-4446-B291-A66FEBD93C91}" destId="{F3548CCF-A8E8-420C-A2A3-68EC3300BD1C}" srcOrd="1" destOrd="0" presId="urn:microsoft.com/office/officeart/2005/8/layout/process1"/>
    <dgm:cxn modelId="{9DF2D0FE-159C-4829-A743-9957036A9496}" type="presParOf" srcId="{F3548CCF-A8E8-420C-A2A3-68EC3300BD1C}" destId="{BE86283E-5724-4A9A-B7C1-E8980631A908}" srcOrd="0" destOrd="0" presId="urn:microsoft.com/office/officeart/2005/8/layout/process1"/>
    <dgm:cxn modelId="{DB422E7A-5C83-465B-B792-F8CB86655A05}" type="presParOf" srcId="{6069972C-0E5B-4446-B291-A66FEBD93C91}" destId="{0D443E3E-924F-4214-A6E5-EBF13BC607CA}" srcOrd="2" destOrd="0" presId="urn:microsoft.com/office/officeart/2005/8/layout/process1"/>
    <dgm:cxn modelId="{5D5D3DBA-881E-453B-93EC-A4E96665148F}" type="presParOf" srcId="{6069972C-0E5B-4446-B291-A66FEBD93C91}" destId="{2D26DAD4-2346-4F4A-9813-9AF57BAB2DAA}" srcOrd="3" destOrd="0" presId="urn:microsoft.com/office/officeart/2005/8/layout/process1"/>
    <dgm:cxn modelId="{11D14D4E-397C-44B5-A7A0-46CAB7556E8A}" type="presParOf" srcId="{2D26DAD4-2346-4F4A-9813-9AF57BAB2DAA}" destId="{C810E2CB-E1CA-483B-A9E2-9431FDE37FA5}" srcOrd="0" destOrd="0" presId="urn:microsoft.com/office/officeart/2005/8/layout/process1"/>
    <dgm:cxn modelId="{68E53600-81AC-49F1-8471-4D18DCCEAD68}" type="presParOf" srcId="{6069972C-0E5B-4446-B291-A66FEBD93C91}" destId="{B11DE880-E319-416F-8E15-2D116C5CBC6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C6B4BC-CF2D-4BBC-AEBA-D2CB6012E13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5F8FFA-8336-413B-B20D-183091EA651E}">
      <dgm:prSet/>
      <dgm:spPr>
        <a:solidFill>
          <a:schemeClr val="accent3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ms-MY" noProof="0" dirty="0" smtClean="0">
              <a:solidFill>
                <a:schemeClr val="tx1"/>
              </a:solidFill>
            </a:rPr>
            <a:t>KPLI </a:t>
          </a:r>
        </a:p>
        <a:p>
          <a:r>
            <a:rPr lang="ms-MY" noProof="0" dirty="0" smtClean="0">
              <a:solidFill>
                <a:schemeClr val="tx1"/>
              </a:solidFill>
            </a:rPr>
            <a:t>(Tamat Pengajian)</a:t>
          </a:r>
          <a:endParaRPr lang="ms-MY" noProof="0" dirty="0">
            <a:solidFill>
              <a:schemeClr val="tx1"/>
            </a:solidFill>
          </a:endParaRPr>
        </a:p>
      </dgm:t>
    </dgm:pt>
    <dgm:pt modelId="{8D5E5A4D-CF07-422D-8FE2-A67CAE1321FB}" type="parTrans" cxnId="{3922CCDD-A965-4B5B-A122-3CA7F1DD1A29}">
      <dgm:prSet/>
      <dgm:spPr/>
      <dgm:t>
        <a:bodyPr/>
        <a:lstStyle/>
        <a:p>
          <a:endParaRPr lang="en-US" sz="2000"/>
        </a:p>
      </dgm:t>
    </dgm:pt>
    <dgm:pt modelId="{7F4C0352-35F5-4C47-A273-65E8ED06871F}" type="sibTrans" cxnId="{3922CCDD-A965-4B5B-A122-3CA7F1DD1A29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BF9B9C89-EBE0-46D4-ABC0-B2F537014DFF}">
      <dgm:prSet/>
      <dgm:spPr>
        <a:solidFill>
          <a:schemeClr val="accent3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ms-MY" noProof="0" smtClean="0">
              <a:solidFill>
                <a:schemeClr val="tx1"/>
              </a:solidFill>
            </a:rPr>
            <a:t>JABATAN ASAL</a:t>
          </a:r>
        </a:p>
        <a:p>
          <a:r>
            <a:rPr lang="ms-MY" noProof="0" smtClean="0">
              <a:solidFill>
                <a:schemeClr val="tx1"/>
              </a:solidFill>
            </a:rPr>
            <a:t>(Sediakan dokumen permohonan)</a:t>
          </a:r>
          <a:endParaRPr lang="ms-MY" noProof="0">
            <a:solidFill>
              <a:schemeClr val="tx1"/>
            </a:solidFill>
          </a:endParaRPr>
        </a:p>
      </dgm:t>
    </dgm:pt>
    <dgm:pt modelId="{25D04F58-4083-410E-81C2-86753E5524DC}" type="parTrans" cxnId="{4356AE40-93B6-40F2-A057-545B10D4DE4C}">
      <dgm:prSet/>
      <dgm:spPr/>
      <dgm:t>
        <a:bodyPr/>
        <a:lstStyle/>
        <a:p>
          <a:endParaRPr lang="en-US" sz="2000"/>
        </a:p>
      </dgm:t>
    </dgm:pt>
    <dgm:pt modelId="{F5091C90-0B92-4E0A-8DAB-A8036BC9B482}" type="sibTrans" cxnId="{4356AE40-93B6-40F2-A057-545B10D4DE4C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5535246E-6D2D-4F4D-A0AD-D2E540958504}">
      <dgm:prSet/>
      <dgm:spPr>
        <a:solidFill>
          <a:schemeClr val="accent3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ms-MY" noProof="0" smtClean="0">
              <a:solidFill>
                <a:schemeClr val="tx1"/>
              </a:solidFill>
            </a:rPr>
            <a:t>KEMENTERIAN (hantar dokumen yang lengkap ke BPSM)</a:t>
          </a:r>
          <a:endParaRPr lang="ms-MY" noProof="0">
            <a:solidFill>
              <a:schemeClr val="tx1"/>
            </a:solidFill>
          </a:endParaRPr>
        </a:p>
      </dgm:t>
    </dgm:pt>
    <dgm:pt modelId="{614781CB-7A95-4A99-9629-D52A2E467D82}" type="parTrans" cxnId="{28AB923A-4F7B-4470-B71B-78C40A55722B}">
      <dgm:prSet/>
      <dgm:spPr/>
      <dgm:t>
        <a:bodyPr/>
        <a:lstStyle/>
        <a:p>
          <a:endParaRPr lang="en-MY"/>
        </a:p>
      </dgm:t>
    </dgm:pt>
    <dgm:pt modelId="{F6AB71C1-E80D-4206-8272-B8F861ACF18F}" type="sibTrans" cxnId="{28AB923A-4F7B-4470-B71B-78C40A55722B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MY"/>
        </a:p>
      </dgm:t>
    </dgm:pt>
    <dgm:pt modelId="{33C1308E-9DD1-47B4-AB32-E1BAFDF54171}">
      <dgm:prSet/>
      <dgm:spPr>
        <a:solidFill>
          <a:schemeClr val="accent3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ms-MY" noProof="0" smtClean="0">
              <a:solidFill>
                <a:schemeClr val="tx1"/>
              </a:solidFill>
            </a:rPr>
            <a:t>SPP</a:t>
          </a:r>
        </a:p>
        <a:p>
          <a:r>
            <a:rPr lang="ms-MY" noProof="0" smtClean="0">
              <a:solidFill>
                <a:schemeClr val="tx1"/>
              </a:solidFill>
            </a:rPr>
            <a:t>(Pelantikan)</a:t>
          </a:r>
        </a:p>
      </dgm:t>
    </dgm:pt>
    <dgm:pt modelId="{6545B3C2-F32C-429F-A9C9-FE4EFE1EEEAD}" type="parTrans" cxnId="{97388EC0-80EB-475B-A999-9BCA11B6E08C}">
      <dgm:prSet/>
      <dgm:spPr/>
      <dgm:t>
        <a:bodyPr/>
        <a:lstStyle/>
        <a:p>
          <a:endParaRPr lang="en-MY"/>
        </a:p>
      </dgm:t>
    </dgm:pt>
    <dgm:pt modelId="{75B87644-D51B-45AB-9447-F0B0C4CA86FF}" type="sibTrans" cxnId="{97388EC0-80EB-475B-A999-9BCA11B6E08C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MY"/>
        </a:p>
      </dgm:t>
    </dgm:pt>
    <dgm:pt modelId="{A4D8F024-AEEB-42C9-A199-ACA1D36DB7B8}">
      <dgm:prSet/>
      <dgm:spPr>
        <a:solidFill>
          <a:schemeClr val="accent3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ms-MY" noProof="0" smtClean="0">
              <a:solidFill>
                <a:schemeClr val="tx1"/>
              </a:solidFill>
            </a:rPr>
            <a:t>KEMENTERIAN</a:t>
          </a:r>
        </a:p>
        <a:p>
          <a:r>
            <a:rPr lang="ms-MY" noProof="0" smtClean="0">
              <a:solidFill>
                <a:schemeClr val="tx1"/>
              </a:solidFill>
            </a:rPr>
            <a:t>(Cadangan penempatan)</a:t>
          </a:r>
          <a:endParaRPr lang="ms-MY" noProof="0">
            <a:solidFill>
              <a:schemeClr val="tx1"/>
            </a:solidFill>
          </a:endParaRPr>
        </a:p>
      </dgm:t>
    </dgm:pt>
    <dgm:pt modelId="{E6558140-9974-44FA-9A9F-EBCF22956252}" type="parTrans" cxnId="{BBBDEACF-B41D-48EF-A605-8DE4E3AD3237}">
      <dgm:prSet/>
      <dgm:spPr/>
      <dgm:t>
        <a:bodyPr/>
        <a:lstStyle/>
        <a:p>
          <a:endParaRPr lang="en-MY"/>
        </a:p>
      </dgm:t>
    </dgm:pt>
    <dgm:pt modelId="{A04B3292-5624-434D-8338-B4EFD33A3C3B}" type="sibTrans" cxnId="{BBBDEACF-B41D-48EF-A605-8DE4E3AD3237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MY"/>
        </a:p>
      </dgm:t>
    </dgm:pt>
    <dgm:pt modelId="{CA2A6082-6988-453B-81A1-D129731AF3A4}">
      <dgm:prSet/>
      <dgm:spPr>
        <a:solidFill>
          <a:schemeClr val="accent3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ms-MY" noProof="0" smtClean="0">
              <a:solidFill>
                <a:schemeClr val="tx1"/>
              </a:solidFill>
            </a:rPr>
            <a:t>CALON</a:t>
          </a:r>
        </a:p>
        <a:p>
          <a:r>
            <a:rPr lang="ms-MY" noProof="0" smtClean="0">
              <a:solidFill>
                <a:schemeClr val="tx1"/>
              </a:solidFill>
            </a:rPr>
            <a:t>(tunggu keputusan temuduga dari SPP)</a:t>
          </a:r>
          <a:endParaRPr lang="ms-MY" noProof="0">
            <a:solidFill>
              <a:schemeClr val="tx1"/>
            </a:solidFill>
          </a:endParaRPr>
        </a:p>
      </dgm:t>
    </dgm:pt>
    <dgm:pt modelId="{7D162E6C-D9C4-4A96-B968-3C60A81E07F9}" type="sibTrans" cxnId="{A35D59A5-7A8D-4699-B31C-9244FB6E7B56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MY"/>
        </a:p>
      </dgm:t>
    </dgm:pt>
    <dgm:pt modelId="{EF928E98-39C8-4149-9E4E-EAB6A8DCAFEB}" type="parTrans" cxnId="{A35D59A5-7A8D-4699-B31C-9244FB6E7B56}">
      <dgm:prSet/>
      <dgm:spPr/>
      <dgm:t>
        <a:bodyPr/>
        <a:lstStyle/>
        <a:p>
          <a:endParaRPr lang="en-MY"/>
        </a:p>
      </dgm:t>
    </dgm:pt>
    <dgm:pt modelId="{6F660B91-645F-4459-9997-5904CD100829}">
      <dgm:prSet/>
      <dgm:spPr>
        <a:solidFill>
          <a:schemeClr val="accent3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ms-MY" noProof="0" smtClean="0">
              <a:solidFill>
                <a:schemeClr val="tx1"/>
              </a:solidFill>
            </a:rPr>
            <a:t>CALON</a:t>
          </a:r>
          <a:endParaRPr lang="ms-MY" noProof="0">
            <a:solidFill>
              <a:schemeClr val="tx1"/>
            </a:solidFill>
          </a:endParaRPr>
        </a:p>
      </dgm:t>
    </dgm:pt>
    <dgm:pt modelId="{D1B5B67E-4D48-4480-93E0-C2D461A56E29}" type="parTrans" cxnId="{609DF2E9-6FF9-43B0-A076-6DF1DB5948AC}">
      <dgm:prSet/>
      <dgm:spPr/>
      <dgm:t>
        <a:bodyPr/>
        <a:lstStyle/>
        <a:p>
          <a:endParaRPr lang="en-US"/>
        </a:p>
      </dgm:t>
    </dgm:pt>
    <dgm:pt modelId="{EB489BDA-67A2-4BEA-B2A6-7A0997D21B36}" type="sibTrans" cxnId="{609DF2E9-6FF9-43B0-A076-6DF1DB5948AC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E96B1329-F7BE-4344-BB9E-A078C3488518}">
      <dgm:prSet/>
      <dgm:spPr>
        <a:solidFill>
          <a:schemeClr val="accent3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ms-MY" noProof="0" smtClean="0">
              <a:solidFill>
                <a:schemeClr val="tx1"/>
              </a:solidFill>
            </a:rPr>
            <a:t>PELEPASAN DENGAN IZIN</a:t>
          </a:r>
          <a:endParaRPr lang="ms-MY" noProof="0">
            <a:solidFill>
              <a:schemeClr val="tx1"/>
            </a:solidFill>
          </a:endParaRPr>
        </a:p>
      </dgm:t>
    </dgm:pt>
    <dgm:pt modelId="{01C64AB1-2767-4185-8FB7-2118225601BE}" type="parTrans" cxnId="{DA36CF11-E6D5-49E6-8F0E-F26C3F22EB6F}">
      <dgm:prSet/>
      <dgm:spPr/>
      <dgm:t>
        <a:bodyPr/>
        <a:lstStyle/>
        <a:p>
          <a:endParaRPr lang="en-US"/>
        </a:p>
      </dgm:t>
    </dgm:pt>
    <dgm:pt modelId="{1855A15C-5F8C-4C2F-B0CD-EE6DF6162FD1}" type="sibTrans" cxnId="{DA36CF11-E6D5-49E6-8F0E-F26C3F22EB6F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8E92DCBC-E5B7-40BD-995D-085BDDE190D7}">
      <dgm:prSet/>
      <dgm:spPr>
        <a:solidFill>
          <a:schemeClr val="accent3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ms-MY" noProof="0" dirty="0" smtClean="0">
              <a:solidFill>
                <a:schemeClr val="tx1"/>
              </a:solidFill>
            </a:rPr>
            <a:t>LAPOR DIRI</a:t>
          </a:r>
          <a:endParaRPr lang="ms-MY" noProof="0" dirty="0">
            <a:solidFill>
              <a:schemeClr val="tx1"/>
            </a:solidFill>
          </a:endParaRPr>
        </a:p>
      </dgm:t>
    </dgm:pt>
    <dgm:pt modelId="{989165EB-7538-4A71-81A7-F70F01C712CC}" type="parTrans" cxnId="{E574BFB5-A5A4-4D47-8435-0F2AE7D150B6}">
      <dgm:prSet/>
      <dgm:spPr/>
      <dgm:t>
        <a:bodyPr/>
        <a:lstStyle/>
        <a:p>
          <a:endParaRPr lang="en-US"/>
        </a:p>
      </dgm:t>
    </dgm:pt>
    <dgm:pt modelId="{BCF3848B-08FA-449C-B3C1-EDB330326C45}" type="sibTrans" cxnId="{E574BFB5-A5A4-4D47-8435-0F2AE7D150B6}">
      <dgm:prSet/>
      <dgm:spPr/>
      <dgm:t>
        <a:bodyPr/>
        <a:lstStyle/>
        <a:p>
          <a:endParaRPr lang="en-US"/>
        </a:p>
      </dgm:t>
    </dgm:pt>
    <dgm:pt modelId="{6BEECE57-6B29-4F98-9CBC-D2F012804C02}" type="pres">
      <dgm:prSet presAssocID="{43C6B4BC-CF2D-4BBC-AEBA-D2CB6012E13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MY"/>
        </a:p>
      </dgm:t>
    </dgm:pt>
    <dgm:pt modelId="{33DCC423-554C-40AB-98C3-2F0F490A804B}" type="pres">
      <dgm:prSet presAssocID="{E95F8FFA-8336-413B-B20D-183091EA651E}" presName="compNode" presStyleCnt="0"/>
      <dgm:spPr/>
    </dgm:pt>
    <dgm:pt modelId="{D32C2CE1-4B38-4BB5-8619-305407636159}" type="pres">
      <dgm:prSet presAssocID="{E95F8FFA-8336-413B-B20D-183091EA651E}" presName="dummyConnPt" presStyleCnt="0"/>
      <dgm:spPr/>
    </dgm:pt>
    <dgm:pt modelId="{814AAB18-4B2B-4D13-9CF8-8DDA749DB136}" type="pres">
      <dgm:prSet presAssocID="{E95F8FFA-8336-413B-B20D-183091EA651E}" presName="node" presStyleLbl="node1" presStyleIdx="0" presStyleCnt="9" custLinFactNeighborX="4485" custLinFactNeighborY="5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1C7EEAE-6DAD-4E92-B103-BEC07844A214}" type="pres">
      <dgm:prSet presAssocID="{7F4C0352-35F5-4C47-A273-65E8ED06871F}" presName="sibTrans" presStyleLbl="bgSibTrans2D1" presStyleIdx="0" presStyleCnt="8" custLinFactNeighborX="37534" custLinFactNeighborY="27956"/>
      <dgm:spPr/>
      <dgm:t>
        <a:bodyPr/>
        <a:lstStyle/>
        <a:p>
          <a:endParaRPr lang="en-MY"/>
        </a:p>
      </dgm:t>
    </dgm:pt>
    <dgm:pt modelId="{9960EEC4-0262-4779-90B1-18650B90D7A6}" type="pres">
      <dgm:prSet presAssocID="{BF9B9C89-EBE0-46D4-ABC0-B2F537014DFF}" presName="compNode" presStyleCnt="0"/>
      <dgm:spPr/>
    </dgm:pt>
    <dgm:pt modelId="{62820421-C544-4A6F-9CAB-B904FDA65B91}" type="pres">
      <dgm:prSet presAssocID="{BF9B9C89-EBE0-46D4-ABC0-B2F537014DFF}" presName="dummyConnPt" presStyleCnt="0"/>
      <dgm:spPr/>
    </dgm:pt>
    <dgm:pt modelId="{9772EFD6-669C-44CB-8857-AA721E01DE55}" type="pres">
      <dgm:prSet presAssocID="{BF9B9C89-EBE0-46D4-ABC0-B2F537014DFF}" presName="node" presStyleLbl="node1" presStyleIdx="1" presStyleCnt="9" custLinFactNeighborX="4485" custLinFactNeighborY="5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E04CA2B-E080-4B48-9384-9AD7C7827479}" type="pres">
      <dgm:prSet presAssocID="{F5091C90-0B92-4E0A-8DAB-A8036BC9B482}" presName="sibTrans" presStyleLbl="bgSibTrans2D1" presStyleIdx="1" presStyleCnt="8" custLinFactNeighborX="37534" custLinFactNeighborY="11680"/>
      <dgm:spPr/>
      <dgm:t>
        <a:bodyPr/>
        <a:lstStyle/>
        <a:p>
          <a:endParaRPr lang="en-MY"/>
        </a:p>
      </dgm:t>
    </dgm:pt>
    <dgm:pt modelId="{14ADE3C1-7AC4-443D-A034-43A50B20990E}" type="pres">
      <dgm:prSet presAssocID="{5535246E-6D2D-4F4D-A0AD-D2E540958504}" presName="compNode" presStyleCnt="0"/>
      <dgm:spPr/>
    </dgm:pt>
    <dgm:pt modelId="{BEB6FB68-F6DC-4780-96AA-A5AD32B0B33B}" type="pres">
      <dgm:prSet presAssocID="{5535246E-6D2D-4F4D-A0AD-D2E540958504}" presName="dummyConnPt" presStyleCnt="0"/>
      <dgm:spPr/>
    </dgm:pt>
    <dgm:pt modelId="{C77B4410-1725-46D9-B59D-ADBADAA7564E}" type="pres">
      <dgm:prSet presAssocID="{5535246E-6D2D-4F4D-A0AD-D2E540958504}" presName="node" presStyleLbl="node1" presStyleIdx="2" presStyleCnt="9" custLinFactNeighborX="4485" custLinFactNeighborY="5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7302C24-7807-4028-9C23-2E3A9B1936A8}" type="pres">
      <dgm:prSet presAssocID="{F6AB71C1-E80D-4206-8272-B8F861ACF18F}" presName="sibTrans" presStyleLbl="bgSibTrans2D1" presStyleIdx="2" presStyleCnt="8" custLinFactY="100000" custLinFactNeighborX="1721" custLinFactNeighborY="103311"/>
      <dgm:spPr/>
      <dgm:t>
        <a:bodyPr/>
        <a:lstStyle/>
        <a:p>
          <a:endParaRPr lang="en-MY"/>
        </a:p>
      </dgm:t>
    </dgm:pt>
    <dgm:pt modelId="{5CFFDAD4-2B3F-44F6-A500-3CFC8C6829F7}" type="pres">
      <dgm:prSet presAssocID="{CA2A6082-6988-453B-81A1-D129731AF3A4}" presName="compNode" presStyleCnt="0"/>
      <dgm:spPr/>
    </dgm:pt>
    <dgm:pt modelId="{410D4D8D-F2ED-479A-BD24-740CA9CC8B02}" type="pres">
      <dgm:prSet presAssocID="{CA2A6082-6988-453B-81A1-D129731AF3A4}" presName="dummyConnPt" presStyleCnt="0"/>
      <dgm:spPr/>
    </dgm:pt>
    <dgm:pt modelId="{233A6FBB-07BA-4DC8-813B-FAFC7A0DDB3C}" type="pres">
      <dgm:prSet presAssocID="{CA2A6082-6988-453B-81A1-D129731AF3A4}" presName="node" presStyleLbl="node1" presStyleIdx="3" presStyleCnt="9" custLinFactNeighborX="4485" custLinFactNeighborY="5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647FE53-B37B-446A-B04A-5CAFEE2B9936}" type="pres">
      <dgm:prSet presAssocID="{7D162E6C-D9C4-4A96-B968-3C60A81E07F9}" presName="sibTrans" presStyleLbl="bgSibTrans2D1" presStyleIdx="3" presStyleCnt="8" custLinFactNeighborX="42314" custLinFactNeighborY="11680"/>
      <dgm:spPr/>
      <dgm:t>
        <a:bodyPr/>
        <a:lstStyle/>
        <a:p>
          <a:endParaRPr lang="en-MY"/>
        </a:p>
      </dgm:t>
    </dgm:pt>
    <dgm:pt modelId="{2F1C22E8-8CA4-4162-BF93-D7EAC409BFBC}" type="pres">
      <dgm:prSet presAssocID="{33C1308E-9DD1-47B4-AB32-E1BAFDF54171}" presName="compNode" presStyleCnt="0"/>
      <dgm:spPr/>
    </dgm:pt>
    <dgm:pt modelId="{2D31B8FA-FCD1-4778-B860-300DEA039F45}" type="pres">
      <dgm:prSet presAssocID="{33C1308E-9DD1-47B4-AB32-E1BAFDF54171}" presName="dummyConnPt" presStyleCnt="0"/>
      <dgm:spPr/>
    </dgm:pt>
    <dgm:pt modelId="{07CCCC45-0FEE-4168-8E22-1CD5A3A8CA7D}" type="pres">
      <dgm:prSet presAssocID="{33C1308E-9DD1-47B4-AB32-E1BAFDF54171}" presName="node" presStyleLbl="node1" presStyleIdx="4" presStyleCnt="9" custLinFactNeighborX="4485" custLinFactNeighborY="5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D1649A72-1FBE-4A74-A1A5-0F6C420A505A}" type="pres">
      <dgm:prSet presAssocID="{75B87644-D51B-45AB-9447-F0B0C4CA86FF}" presName="sibTrans" presStyleLbl="bgSibTrans2D1" presStyleIdx="4" presStyleCnt="8" custLinFactNeighborX="37235" custLinFactNeighborY="28871"/>
      <dgm:spPr/>
      <dgm:t>
        <a:bodyPr/>
        <a:lstStyle/>
        <a:p>
          <a:endParaRPr lang="en-MY"/>
        </a:p>
      </dgm:t>
    </dgm:pt>
    <dgm:pt modelId="{A2E3EE8B-56A3-4CF8-BFE0-E9B0CBC5FA28}" type="pres">
      <dgm:prSet presAssocID="{A4D8F024-AEEB-42C9-A199-ACA1D36DB7B8}" presName="compNode" presStyleCnt="0"/>
      <dgm:spPr/>
    </dgm:pt>
    <dgm:pt modelId="{13337EB8-95E3-4515-BB7E-AA691246595A}" type="pres">
      <dgm:prSet presAssocID="{A4D8F024-AEEB-42C9-A199-ACA1D36DB7B8}" presName="dummyConnPt" presStyleCnt="0"/>
      <dgm:spPr/>
    </dgm:pt>
    <dgm:pt modelId="{FB9C3B1E-0D95-4C4A-B750-0F285E0C6C24}" type="pres">
      <dgm:prSet presAssocID="{A4D8F024-AEEB-42C9-A199-ACA1D36DB7B8}" presName="node" presStyleLbl="node1" presStyleIdx="5" presStyleCnt="9" custLinFactNeighborX="6060" custLinFactNeighborY="5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AC50493-0094-4F42-8DAE-AE8DE9F48AF5}" type="pres">
      <dgm:prSet presAssocID="{A04B3292-5624-434D-8338-B4EFD33A3C3B}" presName="sibTrans" presStyleLbl="bgSibTrans2D1" presStyleIdx="5" presStyleCnt="8" custLinFactY="58047" custLinFactNeighborX="-2060" custLinFactNeighborY="100000"/>
      <dgm:spPr/>
      <dgm:t>
        <a:bodyPr/>
        <a:lstStyle/>
        <a:p>
          <a:endParaRPr lang="en-US"/>
        </a:p>
      </dgm:t>
    </dgm:pt>
    <dgm:pt modelId="{A255EF86-E154-438D-9647-F47F816D87DB}" type="pres">
      <dgm:prSet presAssocID="{6F660B91-645F-4459-9997-5904CD100829}" presName="compNode" presStyleCnt="0"/>
      <dgm:spPr/>
    </dgm:pt>
    <dgm:pt modelId="{62D10654-8DBC-4B79-917F-7AE73EA39CFE}" type="pres">
      <dgm:prSet presAssocID="{6F660B91-645F-4459-9997-5904CD100829}" presName="dummyConnPt" presStyleCnt="0"/>
      <dgm:spPr/>
    </dgm:pt>
    <dgm:pt modelId="{DDE0228A-5348-428D-8834-34CDA3D0BDD6}" type="pres">
      <dgm:prSet presAssocID="{6F660B91-645F-4459-9997-5904CD100829}" presName="node" presStyleLbl="node1" presStyleIdx="6" presStyleCnt="9" custLinFactNeighborX="6060" custLinFactNeighborY="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428B3-ECA4-42F0-8C6C-D18F79CAD803}" type="pres">
      <dgm:prSet presAssocID="{EB489BDA-67A2-4BEA-B2A6-7A0997D21B36}" presName="sibTrans" presStyleLbl="bgSibTrans2D1" presStyleIdx="6" presStyleCnt="8" custLinFactNeighborX="40287" custLinFactNeighborY="27956"/>
      <dgm:spPr/>
      <dgm:t>
        <a:bodyPr/>
        <a:lstStyle/>
        <a:p>
          <a:endParaRPr lang="en-US"/>
        </a:p>
      </dgm:t>
    </dgm:pt>
    <dgm:pt modelId="{85122389-E254-4A5D-A6B5-EDB8765F8AB5}" type="pres">
      <dgm:prSet presAssocID="{E96B1329-F7BE-4344-BB9E-A078C3488518}" presName="compNode" presStyleCnt="0"/>
      <dgm:spPr/>
    </dgm:pt>
    <dgm:pt modelId="{6CB00E49-B93E-47E0-8151-C49FBCBA0D41}" type="pres">
      <dgm:prSet presAssocID="{E96B1329-F7BE-4344-BB9E-A078C3488518}" presName="dummyConnPt" presStyleCnt="0"/>
      <dgm:spPr/>
    </dgm:pt>
    <dgm:pt modelId="{CFAFD463-E6CE-4064-97A5-CD6A54179F13}" type="pres">
      <dgm:prSet presAssocID="{E96B1329-F7BE-4344-BB9E-A078C3488518}" presName="node" presStyleLbl="node1" presStyleIdx="7" presStyleCnt="9" custLinFactNeighborX="6060" custLinFactNeighborY="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500057-FFE1-42B0-B845-5C20581B4B0F}" type="pres">
      <dgm:prSet presAssocID="{1855A15C-5F8C-4C2F-B0CD-EE6DF6162FD1}" presName="sibTrans" presStyleLbl="bgSibTrans2D1" presStyleIdx="7" presStyleCnt="8" custLinFactNeighborX="40287" custLinFactNeighborY="-27228"/>
      <dgm:spPr/>
      <dgm:t>
        <a:bodyPr/>
        <a:lstStyle/>
        <a:p>
          <a:endParaRPr lang="en-US"/>
        </a:p>
      </dgm:t>
    </dgm:pt>
    <dgm:pt modelId="{57EF840B-1F83-44BD-B5CC-39A5BA527BDD}" type="pres">
      <dgm:prSet presAssocID="{8E92DCBC-E5B7-40BD-995D-085BDDE190D7}" presName="compNode" presStyleCnt="0"/>
      <dgm:spPr/>
    </dgm:pt>
    <dgm:pt modelId="{434F7F6D-FCD5-4A35-9343-ABAC59D9D692}" type="pres">
      <dgm:prSet presAssocID="{8E92DCBC-E5B7-40BD-995D-085BDDE190D7}" presName="dummyConnPt" presStyleCnt="0"/>
      <dgm:spPr/>
    </dgm:pt>
    <dgm:pt modelId="{191360C6-7480-4DFB-8A70-806A392344FF}" type="pres">
      <dgm:prSet presAssocID="{8E92DCBC-E5B7-40BD-995D-085BDDE190D7}" presName="node" presStyleLbl="node1" presStyleIdx="8" presStyleCnt="9" custLinFactNeighborX="6060" custLinFactNeighborY="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93FAE8-AC39-4359-8145-A5614EB0885D}" type="presOf" srcId="{7D162E6C-D9C4-4A96-B968-3C60A81E07F9}" destId="{F647FE53-B37B-446A-B04A-5CAFEE2B9936}" srcOrd="0" destOrd="0" presId="urn:microsoft.com/office/officeart/2005/8/layout/bProcess4"/>
    <dgm:cxn modelId="{3922CCDD-A965-4B5B-A122-3CA7F1DD1A29}" srcId="{43C6B4BC-CF2D-4BBC-AEBA-D2CB6012E134}" destId="{E95F8FFA-8336-413B-B20D-183091EA651E}" srcOrd="0" destOrd="0" parTransId="{8D5E5A4D-CF07-422D-8FE2-A67CAE1321FB}" sibTransId="{7F4C0352-35F5-4C47-A273-65E8ED06871F}"/>
    <dgm:cxn modelId="{DA36CF11-E6D5-49E6-8F0E-F26C3F22EB6F}" srcId="{43C6B4BC-CF2D-4BBC-AEBA-D2CB6012E134}" destId="{E96B1329-F7BE-4344-BB9E-A078C3488518}" srcOrd="7" destOrd="0" parTransId="{01C64AB1-2767-4185-8FB7-2118225601BE}" sibTransId="{1855A15C-5F8C-4C2F-B0CD-EE6DF6162FD1}"/>
    <dgm:cxn modelId="{FD2353A5-C934-4252-B3D6-B8A97215B8C1}" type="presOf" srcId="{A04B3292-5624-434D-8338-B4EFD33A3C3B}" destId="{CAC50493-0094-4F42-8DAE-AE8DE9F48AF5}" srcOrd="0" destOrd="0" presId="urn:microsoft.com/office/officeart/2005/8/layout/bProcess4"/>
    <dgm:cxn modelId="{28AB923A-4F7B-4470-B71B-78C40A55722B}" srcId="{43C6B4BC-CF2D-4BBC-AEBA-D2CB6012E134}" destId="{5535246E-6D2D-4F4D-A0AD-D2E540958504}" srcOrd="2" destOrd="0" parTransId="{614781CB-7A95-4A99-9629-D52A2E467D82}" sibTransId="{F6AB71C1-E80D-4206-8272-B8F861ACF18F}"/>
    <dgm:cxn modelId="{3F60FD93-69E0-43D8-A5DA-F3EC1DF7F4BA}" type="presOf" srcId="{43C6B4BC-CF2D-4BBC-AEBA-D2CB6012E134}" destId="{6BEECE57-6B29-4F98-9CBC-D2F012804C02}" srcOrd="0" destOrd="0" presId="urn:microsoft.com/office/officeart/2005/8/layout/bProcess4"/>
    <dgm:cxn modelId="{06352299-A3BB-4AB9-960E-701510AFBAD2}" type="presOf" srcId="{6F660B91-645F-4459-9997-5904CD100829}" destId="{DDE0228A-5348-428D-8834-34CDA3D0BDD6}" srcOrd="0" destOrd="0" presId="urn:microsoft.com/office/officeart/2005/8/layout/bProcess4"/>
    <dgm:cxn modelId="{BDB1F553-FB14-4DB2-B490-20966285E63B}" type="presOf" srcId="{E95F8FFA-8336-413B-B20D-183091EA651E}" destId="{814AAB18-4B2B-4D13-9CF8-8DDA749DB136}" srcOrd="0" destOrd="0" presId="urn:microsoft.com/office/officeart/2005/8/layout/bProcess4"/>
    <dgm:cxn modelId="{BBBDEACF-B41D-48EF-A605-8DE4E3AD3237}" srcId="{43C6B4BC-CF2D-4BBC-AEBA-D2CB6012E134}" destId="{A4D8F024-AEEB-42C9-A199-ACA1D36DB7B8}" srcOrd="5" destOrd="0" parTransId="{E6558140-9974-44FA-9A9F-EBCF22956252}" sibTransId="{A04B3292-5624-434D-8338-B4EFD33A3C3B}"/>
    <dgm:cxn modelId="{F2972A5E-5CEC-44CB-9C0A-9275BCB53201}" type="presOf" srcId="{F6AB71C1-E80D-4206-8272-B8F861ACF18F}" destId="{77302C24-7807-4028-9C23-2E3A9B1936A8}" srcOrd="0" destOrd="0" presId="urn:microsoft.com/office/officeart/2005/8/layout/bProcess4"/>
    <dgm:cxn modelId="{E95CD730-F842-4E32-8211-2F840BB45338}" type="presOf" srcId="{E96B1329-F7BE-4344-BB9E-A078C3488518}" destId="{CFAFD463-E6CE-4064-97A5-CD6A54179F13}" srcOrd="0" destOrd="0" presId="urn:microsoft.com/office/officeart/2005/8/layout/bProcess4"/>
    <dgm:cxn modelId="{74AADCB2-E0B1-4240-81B2-13CAE1921C55}" type="presOf" srcId="{EB489BDA-67A2-4BEA-B2A6-7A0997D21B36}" destId="{F88428B3-ECA4-42F0-8C6C-D18F79CAD803}" srcOrd="0" destOrd="0" presId="urn:microsoft.com/office/officeart/2005/8/layout/bProcess4"/>
    <dgm:cxn modelId="{609DF2E9-6FF9-43B0-A076-6DF1DB5948AC}" srcId="{43C6B4BC-CF2D-4BBC-AEBA-D2CB6012E134}" destId="{6F660B91-645F-4459-9997-5904CD100829}" srcOrd="6" destOrd="0" parTransId="{D1B5B67E-4D48-4480-93E0-C2D461A56E29}" sibTransId="{EB489BDA-67A2-4BEA-B2A6-7A0997D21B36}"/>
    <dgm:cxn modelId="{A35D59A5-7A8D-4699-B31C-9244FB6E7B56}" srcId="{43C6B4BC-CF2D-4BBC-AEBA-D2CB6012E134}" destId="{CA2A6082-6988-453B-81A1-D129731AF3A4}" srcOrd="3" destOrd="0" parTransId="{EF928E98-39C8-4149-9E4E-EAB6A8DCAFEB}" sibTransId="{7D162E6C-D9C4-4A96-B968-3C60A81E07F9}"/>
    <dgm:cxn modelId="{CB7008E1-A7EC-4650-8FA9-86042A92F260}" type="presOf" srcId="{5535246E-6D2D-4F4D-A0AD-D2E540958504}" destId="{C77B4410-1725-46D9-B59D-ADBADAA7564E}" srcOrd="0" destOrd="0" presId="urn:microsoft.com/office/officeart/2005/8/layout/bProcess4"/>
    <dgm:cxn modelId="{E0B0E00F-7D35-488F-BB64-3499B7884B4E}" type="presOf" srcId="{7F4C0352-35F5-4C47-A273-65E8ED06871F}" destId="{81C7EEAE-6DAD-4E92-B103-BEC07844A214}" srcOrd="0" destOrd="0" presId="urn:microsoft.com/office/officeart/2005/8/layout/bProcess4"/>
    <dgm:cxn modelId="{AD0CDDB9-306F-4C05-A86C-F6D1F1DD295F}" type="presOf" srcId="{CA2A6082-6988-453B-81A1-D129731AF3A4}" destId="{233A6FBB-07BA-4DC8-813B-FAFC7A0DDB3C}" srcOrd="0" destOrd="0" presId="urn:microsoft.com/office/officeart/2005/8/layout/bProcess4"/>
    <dgm:cxn modelId="{472B9A39-05CE-4EFB-9FAC-850B9E7C52BA}" type="presOf" srcId="{33C1308E-9DD1-47B4-AB32-E1BAFDF54171}" destId="{07CCCC45-0FEE-4168-8E22-1CD5A3A8CA7D}" srcOrd="0" destOrd="0" presId="urn:microsoft.com/office/officeart/2005/8/layout/bProcess4"/>
    <dgm:cxn modelId="{F5BB4778-56F0-47A5-9798-5446BA6682BE}" type="presOf" srcId="{BF9B9C89-EBE0-46D4-ABC0-B2F537014DFF}" destId="{9772EFD6-669C-44CB-8857-AA721E01DE55}" srcOrd="0" destOrd="0" presId="urn:microsoft.com/office/officeart/2005/8/layout/bProcess4"/>
    <dgm:cxn modelId="{E574BFB5-A5A4-4D47-8435-0F2AE7D150B6}" srcId="{43C6B4BC-CF2D-4BBC-AEBA-D2CB6012E134}" destId="{8E92DCBC-E5B7-40BD-995D-085BDDE190D7}" srcOrd="8" destOrd="0" parTransId="{989165EB-7538-4A71-81A7-F70F01C712CC}" sibTransId="{BCF3848B-08FA-449C-B3C1-EDB330326C45}"/>
    <dgm:cxn modelId="{97388EC0-80EB-475B-A999-9BCA11B6E08C}" srcId="{43C6B4BC-CF2D-4BBC-AEBA-D2CB6012E134}" destId="{33C1308E-9DD1-47B4-AB32-E1BAFDF54171}" srcOrd="4" destOrd="0" parTransId="{6545B3C2-F32C-429F-A9C9-FE4EFE1EEEAD}" sibTransId="{75B87644-D51B-45AB-9447-F0B0C4CA86FF}"/>
    <dgm:cxn modelId="{BDC4D3DF-79D5-49FA-B188-7DC56BDE1CE2}" type="presOf" srcId="{1855A15C-5F8C-4C2F-B0CD-EE6DF6162FD1}" destId="{CB500057-FFE1-42B0-B845-5C20581B4B0F}" srcOrd="0" destOrd="0" presId="urn:microsoft.com/office/officeart/2005/8/layout/bProcess4"/>
    <dgm:cxn modelId="{F8ED84EA-5F66-4DDC-A0C9-A5853A638BBF}" type="presOf" srcId="{A4D8F024-AEEB-42C9-A199-ACA1D36DB7B8}" destId="{FB9C3B1E-0D95-4C4A-B750-0F285E0C6C24}" srcOrd="0" destOrd="0" presId="urn:microsoft.com/office/officeart/2005/8/layout/bProcess4"/>
    <dgm:cxn modelId="{4356AE40-93B6-40F2-A057-545B10D4DE4C}" srcId="{43C6B4BC-CF2D-4BBC-AEBA-D2CB6012E134}" destId="{BF9B9C89-EBE0-46D4-ABC0-B2F537014DFF}" srcOrd="1" destOrd="0" parTransId="{25D04F58-4083-410E-81C2-86753E5524DC}" sibTransId="{F5091C90-0B92-4E0A-8DAB-A8036BC9B482}"/>
    <dgm:cxn modelId="{59E0F81D-F3FE-447F-96D7-354DAD0AEE52}" type="presOf" srcId="{F5091C90-0B92-4E0A-8DAB-A8036BC9B482}" destId="{EE04CA2B-E080-4B48-9384-9AD7C7827479}" srcOrd="0" destOrd="0" presId="urn:microsoft.com/office/officeart/2005/8/layout/bProcess4"/>
    <dgm:cxn modelId="{8B869AF5-6785-4784-BB38-B32B31221CC6}" type="presOf" srcId="{8E92DCBC-E5B7-40BD-995D-085BDDE190D7}" destId="{191360C6-7480-4DFB-8A70-806A392344FF}" srcOrd="0" destOrd="0" presId="urn:microsoft.com/office/officeart/2005/8/layout/bProcess4"/>
    <dgm:cxn modelId="{64C100D9-6482-4385-8B67-5123C08AC7F9}" type="presOf" srcId="{75B87644-D51B-45AB-9447-F0B0C4CA86FF}" destId="{D1649A72-1FBE-4A74-A1A5-0F6C420A505A}" srcOrd="0" destOrd="0" presId="urn:microsoft.com/office/officeart/2005/8/layout/bProcess4"/>
    <dgm:cxn modelId="{C13E2714-EB95-4F75-AA76-1560D464B754}" type="presParOf" srcId="{6BEECE57-6B29-4F98-9CBC-D2F012804C02}" destId="{33DCC423-554C-40AB-98C3-2F0F490A804B}" srcOrd="0" destOrd="0" presId="urn:microsoft.com/office/officeart/2005/8/layout/bProcess4"/>
    <dgm:cxn modelId="{0ECAFBD3-7A5C-4787-A39C-5721E3CDCD5A}" type="presParOf" srcId="{33DCC423-554C-40AB-98C3-2F0F490A804B}" destId="{D32C2CE1-4B38-4BB5-8619-305407636159}" srcOrd="0" destOrd="0" presId="urn:microsoft.com/office/officeart/2005/8/layout/bProcess4"/>
    <dgm:cxn modelId="{CA257D0B-E83C-480D-9276-F4FAF2994663}" type="presParOf" srcId="{33DCC423-554C-40AB-98C3-2F0F490A804B}" destId="{814AAB18-4B2B-4D13-9CF8-8DDA749DB136}" srcOrd="1" destOrd="0" presId="urn:microsoft.com/office/officeart/2005/8/layout/bProcess4"/>
    <dgm:cxn modelId="{DBCAAC1A-95C2-4779-B2C1-465C4E643F09}" type="presParOf" srcId="{6BEECE57-6B29-4F98-9CBC-D2F012804C02}" destId="{81C7EEAE-6DAD-4E92-B103-BEC07844A214}" srcOrd="1" destOrd="0" presId="urn:microsoft.com/office/officeart/2005/8/layout/bProcess4"/>
    <dgm:cxn modelId="{AB0B8539-0F69-4BD9-8855-922C61599476}" type="presParOf" srcId="{6BEECE57-6B29-4F98-9CBC-D2F012804C02}" destId="{9960EEC4-0262-4779-90B1-18650B90D7A6}" srcOrd="2" destOrd="0" presId="urn:microsoft.com/office/officeart/2005/8/layout/bProcess4"/>
    <dgm:cxn modelId="{769128DD-D503-437F-839C-2B293D589D14}" type="presParOf" srcId="{9960EEC4-0262-4779-90B1-18650B90D7A6}" destId="{62820421-C544-4A6F-9CAB-B904FDA65B91}" srcOrd="0" destOrd="0" presId="urn:microsoft.com/office/officeart/2005/8/layout/bProcess4"/>
    <dgm:cxn modelId="{6BB0DBBD-DA67-4E3A-8423-C0F5B367AD32}" type="presParOf" srcId="{9960EEC4-0262-4779-90B1-18650B90D7A6}" destId="{9772EFD6-669C-44CB-8857-AA721E01DE55}" srcOrd="1" destOrd="0" presId="urn:microsoft.com/office/officeart/2005/8/layout/bProcess4"/>
    <dgm:cxn modelId="{16BDA199-6046-4E0C-B8D7-36F5CD376B87}" type="presParOf" srcId="{6BEECE57-6B29-4F98-9CBC-D2F012804C02}" destId="{EE04CA2B-E080-4B48-9384-9AD7C7827479}" srcOrd="3" destOrd="0" presId="urn:microsoft.com/office/officeart/2005/8/layout/bProcess4"/>
    <dgm:cxn modelId="{96F470DB-856C-42A9-A777-A869EB5FE746}" type="presParOf" srcId="{6BEECE57-6B29-4F98-9CBC-D2F012804C02}" destId="{14ADE3C1-7AC4-443D-A034-43A50B20990E}" srcOrd="4" destOrd="0" presId="urn:microsoft.com/office/officeart/2005/8/layout/bProcess4"/>
    <dgm:cxn modelId="{462C10EC-7430-4529-BDB9-D6590F1DBBA8}" type="presParOf" srcId="{14ADE3C1-7AC4-443D-A034-43A50B20990E}" destId="{BEB6FB68-F6DC-4780-96AA-A5AD32B0B33B}" srcOrd="0" destOrd="0" presId="urn:microsoft.com/office/officeart/2005/8/layout/bProcess4"/>
    <dgm:cxn modelId="{361EB570-19B9-49F1-83C0-8ABD731B2406}" type="presParOf" srcId="{14ADE3C1-7AC4-443D-A034-43A50B20990E}" destId="{C77B4410-1725-46D9-B59D-ADBADAA7564E}" srcOrd="1" destOrd="0" presId="urn:microsoft.com/office/officeart/2005/8/layout/bProcess4"/>
    <dgm:cxn modelId="{2ED46E63-764B-4B94-865F-236DB263BF4C}" type="presParOf" srcId="{6BEECE57-6B29-4F98-9CBC-D2F012804C02}" destId="{77302C24-7807-4028-9C23-2E3A9B1936A8}" srcOrd="5" destOrd="0" presId="urn:microsoft.com/office/officeart/2005/8/layout/bProcess4"/>
    <dgm:cxn modelId="{4BB242BB-83EF-4490-8DDC-80BA936CE3CD}" type="presParOf" srcId="{6BEECE57-6B29-4F98-9CBC-D2F012804C02}" destId="{5CFFDAD4-2B3F-44F6-A500-3CFC8C6829F7}" srcOrd="6" destOrd="0" presId="urn:microsoft.com/office/officeart/2005/8/layout/bProcess4"/>
    <dgm:cxn modelId="{2C75A69C-2D56-4A84-9FC1-AC1659E6BE72}" type="presParOf" srcId="{5CFFDAD4-2B3F-44F6-A500-3CFC8C6829F7}" destId="{410D4D8D-F2ED-479A-BD24-740CA9CC8B02}" srcOrd="0" destOrd="0" presId="urn:microsoft.com/office/officeart/2005/8/layout/bProcess4"/>
    <dgm:cxn modelId="{4121B805-481B-4606-A058-6D257E4551D9}" type="presParOf" srcId="{5CFFDAD4-2B3F-44F6-A500-3CFC8C6829F7}" destId="{233A6FBB-07BA-4DC8-813B-FAFC7A0DDB3C}" srcOrd="1" destOrd="0" presId="urn:microsoft.com/office/officeart/2005/8/layout/bProcess4"/>
    <dgm:cxn modelId="{371F6407-3FAB-435B-B0CE-106C50ADFE2A}" type="presParOf" srcId="{6BEECE57-6B29-4F98-9CBC-D2F012804C02}" destId="{F647FE53-B37B-446A-B04A-5CAFEE2B9936}" srcOrd="7" destOrd="0" presId="urn:microsoft.com/office/officeart/2005/8/layout/bProcess4"/>
    <dgm:cxn modelId="{42BF2636-2906-4780-ABFC-6D4505198C2B}" type="presParOf" srcId="{6BEECE57-6B29-4F98-9CBC-D2F012804C02}" destId="{2F1C22E8-8CA4-4162-BF93-D7EAC409BFBC}" srcOrd="8" destOrd="0" presId="urn:microsoft.com/office/officeart/2005/8/layout/bProcess4"/>
    <dgm:cxn modelId="{8F372A45-969B-49C2-8A49-11040C746B3E}" type="presParOf" srcId="{2F1C22E8-8CA4-4162-BF93-D7EAC409BFBC}" destId="{2D31B8FA-FCD1-4778-B860-300DEA039F45}" srcOrd="0" destOrd="0" presId="urn:microsoft.com/office/officeart/2005/8/layout/bProcess4"/>
    <dgm:cxn modelId="{2742D0F1-A8FE-451E-910B-F81CBF84AEF5}" type="presParOf" srcId="{2F1C22E8-8CA4-4162-BF93-D7EAC409BFBC}" destId="{07CCCC45-0FEE-4168-8E22-1CD5A3A8CA7D}" srcOrd="1" destOrd="0" presId="urn:microsoft.com/office/officeart/2005/8/layout/bProcess4"/>
    <dgm:cxn modelId="{79564210-E111-499E-A42A-6352DD7B5AE8}" type="presParOf" srcId="{6BEECE57-6B29-4F98-9CBC-D2F012804C02}" destId="{D1649A72-1FBE-4A74-A1A5-0F6C420A505A}" srcOrd="9" destOrd="0" presId="urn:microsoft.com/office/officeart/2005/8/layout/bProcess4"/>
    <dgm:cxn modelId="{3A05B8C3-B7AD-45A8-B48D-8D26A48D9AB0}" type="presParOf" srcId="{6BEECE57-6B29-4F98-9CBC-D2F012804C02}" destId="{A2E3EE8B-56A3-4CF8-BFE0-E9B0CBC5FA28}" srcOrd="10" destOrd="0" presId="urn:microsoft.com/office/officeart/2005/8/layout/bProcess4"/>
    <dgm:cxn modelId="{98EAAB79-7C96-4268-B25A-BED694FAE6C6}" type="presParOf" srcId="{A2E3EE8B-56A3-4CF8-BFE0-E9B0CBC5FA28}" destId="{13337EB8-95E3-4515-BB7E-AA691246595A}" srcOrd="0" destOrd="0" presId="urn:microsoft.com/office/officeart/2005/8/layout/bProcess4"/>
    <dgm:cxn modelId="{6F8C9EFB-E7F5-47AA-B7C0-FA67921736D4}" type="presParOf" srcId="{A2E3EE8B-56A3-4CF8-BFE0-E9B0CBC5FA28}" destId="{FB9C3B1E-0D95-4C4A-B750-0F285E0C6C24}" srcOrd="1" destOrd="0" presId="urn:microsoft.com/office/officeart/2005/8/layout/bProcess4"/>
    <dgm:cxn modelId="{707AB79B-3513-40FF-9013-F8C047CCEE60}" type="presParOf" srcId="{6BEECE57-6B29-4F98-9CBC-D2F012804C02}" destId="{CAC50493-0094-4F42-8DAE-AE8DE9F48AF5}" srcOrd="11" destOrd="0" presId="urn:microsoft.com/office/officeart/2005/8/layout/bProcess4"/>
    <dgm:cxn modelId="{D3EA926C-3531-46DE-9D57-2207EF468B0E}" type="presParOf" srcId="{6BEECE57-6B29-4F98-9CBC-D2F012804C02}" destId="{A255EF86-E154-438D-9647-F47F816D87DB}" srcOrd="12" destOrd="0" presId="urn:microsoft.com/office/officeart/2005/8/layout/bProcess4"/>
    <dgm:cxn modelId="{04CC317F-0D0A-4162-B486-37C1D38D5C29}" type="presParOf" srcId="{A255EF86-E154-438D-9647-F47F816D87DB}" destId="{62D10654-8DBC-4B79-917F-7AE73EA39CFE}" srcOrd="0" destOrd="0" presId="urn:microsoft.com/office/officeart/2005/8/layout/bProcess4"/>
    <dgm:cxn modelId="{DAF8A85C-6C0C-4FB7-8481-9DC5086A9C52}" type="presParOf" srcId="{A255EF86-E154-438D-9647-F47F816D87DB}" destId="{DDE0228A-5348-428D-8834-34CDA3D0BDD6}" srcOrd="1" destOrd="0" presId="urn:microsoft.com/office/officeart/2005/8/layout/bProcess4"/>
    <dgm:cxn modelId="{EFB572B7-ACA2-4981-91CE-8229917964AF}" type="presParOf" srcId="{6BEECE57-6B29-4F98-9CBC-D2F012804C02}" destId="{F88428B3-ECA4-42F0-8C6C-D18F79CAD803}" srcOrd="13" destOrd="0" presId="urn:microsoft.com/office/officeart/2005/8/layout/bProcess4"/>
    <dgm:cxn modelId="{F26D58AD-A28D-483D-AD42-1637C3082BEF}" type="presParOf" srcId="{6BEECE57-6B29-4F98-9CBC-D2F012804C02}" destId="{85122389-E254-4A5D-A6B5-EDB8765F8AB5}" srcOrd="14" destOrd="0" presId="urn:microsoft.com/office/officeart/2005/8/layout/bProcess4"/>
    <dgm:cxn modelId="{71889CD4-C07F-4E2E-A74D-6E23D1C540AB}" type="presParOf" srcId="{85122389-E254-4A5D-A6B5-EDB8765F8AB5}" destId="{6CB00E49-B93E-47E0-8151-C49FBCBA0D41}" srcOrd="0" destOrd="0" presId="urn:microsoft.com/office/officeart/2005/8/layout/bProcess4"/>
    <dgm:cxn modelId="{2860B151-9FD8-448B-8E94-12AEBE9D230C}" type="presParOf" srcId="{85122389-E254-4A5D-A6B5-EDB8765F8AB5}" destId="{CFAFD463-E6CE-4064-97A5-CD6A54179F13}" srcOrd="1" destOrd="0" presId="urn:microsoft.com/office/officeart/2005/8/layout/bProcess4"/>
    <dgm:cxn modelId="{C8C36D38-70A4-4BB8-84BF-9FF7AAD72D2A}" type="presParOf" srcId="{6BEECE57-6B29-4F98-9CBC-D2F012804C02}" destId="{CB500057-FFE1-42B0-B845-5C20581B4B0F}" srcOrd="15" destOrd="0" presId="urn:microsoft.com/office/officeart/2005/8/layout/bProcess4"/>
    <dgm:cxn modelId="{8EF85453-9B6D-487D-AE86-63EC8DB038C0}" type="presParOf" srcId="{6BEECE57-6B29-4F98-9CBC-D2F012804C02}" destId="{57EF840B-1F83-44BD-B5CC-39A5BA527BDD}" srcOrd="16" destOrd="0" presId="urn:microsoft.com/office/officeart/2005/8/layout/bProcess4"/>
    <dgm:cxn modelId="{1FD4850B-1626-4E84-9D8C-9A1258A99F5F}" type="presParOf" srcId="{57EF840B-1F83-44BD-B5CC-39A5BA527BDD}" destId="{434F7F6D-FCD5-4A35-9343-ABAC59D9D692}" srcOrd="0" destOrd="0" presId="urn:microsoft.com/office/officeart/2005/8/layout/bProcess4"/>
    <dgm:cxn modelId="{12F29157-9316-4B31-84E5-BC44C7957F40}" type="presParOf" srcId="{57EF840B-1F83-44BD-B5CC-39A5BA527BDD}" destId="{191360C6-7480-4DFB-8A70-806A392344F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CF5778-CFDB-4AD6-8BC8-E324D8486D5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B9698F-469D-4969-891A-A302819CE51D}">
      <dgm:prSet phldrT="[Text]" custT="1"/>
      <dgm:spPr/>
      <dgm:t>
        <a:bodyPr/>
        <a:lstStyle/>
        <a:p>
          <a:r>
            <a:rPr lang="ms-MY" sz="32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PELANTIKAN</a:t>
          </a:r>
          <a:endParaRPr lang="ms-MY" sz="32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gm:t>
    </dgm:pt>
    <dgm:pt modelId="{C55C6805-0074-4184-B55D-E995B15C79BB}" type="parTrans" cxnId="{E448A9B9-DBDB-4DB3-87DE-8FAF9EB2CA15}">
      <dgm:prSet/>
      <dgm:spPr/>
      <dgm:t>
        <a:bodyPr/>
        <a:lstStyle/>
        <a:p>
          <a:endParaRPr lang="en-US"/>
        </a:p>
      </dgm:t>
    </dgm:pt>
    <dgm:pt modelId="{B650A40A-74BE-4394-9F42-EE7EB0ED7CB5}" type="sibTrans" cxnId="{E448A9B9-DBDB-4DB3-87DE-8FAF9EB2CA15}">
      <dgm:prSet/>
      <dgm:spPr/>
      <dgm:t>
        <a:bodyPr/>
        <a:lstStyle/>
        <a:p>
          <a:endParaRPr lang="en-US"/>
        </a:p>
      </dgm:t>
    </dgm:pt>
    <dgm:pt modelId="{FEE540A2-2747-4000-8AA6-E6A861700773}">
      <dgm:prSet phldrT="[Text]" custT="1"/>
      <dgm:spPr/>
      <dgm:t>
        <a:bodyPr/>
        <a:lstStyle/>
        <a:p>
          <a:r>
            <a:rPr lang="ms-MY" sz="2500" b="1" noProof="0" dirty="0" smtClean="0">
              <a:solidFill>
                <a:srgbClr val="002060"/>
              </a:solidFill>
              <a:latin typeface="Arial Narrow" pitchFamily="34" charset="0"/>
            </a:rPr>
            <a:t>Lulus Tapisan Keselamatan</a:t>
          </a:r>
          <a:endParaRPr lang="ms-MY" sz="2500" b="1" noProof="0" dirty="0">
            <a:solidFill>
              <a:srgbClr val="002060"/>
            </a:solidFill>
            <a:latin typeface="Arial Narrow" pitchFamily="34" charset="0"/>
          </a:endParaRPr>
        </a:p>
      </dgm:t>
    </dgm:pt>
    <dgm:pt modelId="{EDC52BCF-A079-4721-8ECA-11CC1F4F9CC2}" type="parTrans" cxnId="{0EA856DC-964D-47C9-B937-EDDE49F06C04}">
      <dgm:prSet/>
      <dgm:spPr/>
      <dgm:t>
        <a:bodyPr/>
        <a:lstStyle/>
        <a:p>
          <a:endParaRPr lang="en-US"/>
        </a:p>
      </dgm:t>
    </dgm:pt>
    <dgm:pt modelId="{0E9A9119-89AE-47AA-B67B-FB42DA385EAC}" type="sibTrans" cxnId="{0EA856DC-964D-47C9-B937-EDDE49F06C04}">
      <dgm:prSet/>
      <dgm:spPr/>
      <dgm:t>
        <a:bodyPr/>
        <a:lstStyle/>
        <a:p>
          <a:endParaRPr lang="en-US"/>
        </a:p>
      </dgm:t>
    </dgm:pt>
    <dgm:pt modelId="{4CA96B01-6426-4F3B-8C1C-709C755AF58A}">
      <dgm:prSet phldrT="[Text]" custT="1"/>
      <dgm:spPr/>
      <dgm:t>
        <a:bodyPr/>
        <a:lstStyle/>
        <a:p>
          <a:r>
            <a:rPr lang="ms-MY" sz="2500" b="1" noProof="0" dirty="0" smtClean="0">
              <a:solidFill>
                <a:srgbClr val="002060"/>
              </a:solidFill>
              <a:latin typeface="Arial Narrow" pitchFamily="34" charset="0"/>
            </a:rPr>
            <a:t>Surat Akuan Sumpah</a:t>
          </a:r>
          <a:endParaRPr lang="ms-MY" sz="2500" b="1" noProof="0" dirty="0">
            <a:solidFill>
              <a:srgbClr val="002060"/>
            </a:solidFill>
            <a:latin typeface="Arial Narrow" pitchFamily="34" charset="0"/>
          </a:endParaRPr>
        </a:p>
      </dgm:t>
    </dgm:pt>
    <dgm:pt modelId="{F3891EEF-F98E-428F-BF8B-787317E66453}" type="parTrans" cxnId="{337CC9D8-B172-4675-9A3C-3E63E1B00C5C}">
      <dgm:prSet/>
      <dgm:spPr/>
      <dgm:t>
        <a:bodyPr/>
        <a:lstStyle/>
        <a:p>
          <a:endParaRPr lang="en-US"/>
        </a:p>
      </dgm:t>
    </dgm:pt>
    <dgm:pt modelId="{0176D0F0-7E3C-4323-A9FC-AC866F3D3647}" type="sibTrans" cxnId="{337CC9D8-B172-4675-9A3C-3E63E1B00C5C}">
      <dgm:prSet/>
      <dgm:spPr/>
      <dgm:t>
        <a:bodyPr/>
        <a:lstStyle/>
        <a:p>
          <a:endParaRPr lang="en-US"/>
        </a:p>
      </dgm:t>
    </dgm:pt>
    <dgm:pt modelId="{855A458A-BA3C-41F2-9069-73E38A14ACBF}">
      <dgm:prSet phldrT="[Text]" custT="1"/>
      <dgm:spPr/>
      <dgm:t>
        <a:bodyPr/>
        <a:lstStyle/>
        <a:p>
          <a:r>
            <a:rPr lang="ms-MY" sz="32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PERKHIDMATAN</a:t>
          </a:r>
          <a:endParaRPr lang="ms-MY" sz="32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gm:t>
    </dgm:pt>
    <dgm:pt modelId="{28DE853B-1B6C-4224-B341-7DCCC724C6F5}" type="parTrans" cxnId="{992A06B1-D78C-4BF7-AABD-A6D78C53362C}">
      <dgm:prSet/>
      <dgm:spPr/>
      <dgm:t>
        <a:bodyPr/>
        <a:lstStyle/>
        <a:p>
          <a:endParaRPr lang="en-US"/>
        </a:p>
      </dgm:t>
    </dgm:pt>
    <dgm:pt modelId="{8348D489-9A8B-42CD-96BD-072BBA170308}" type="sibTrans" cxnId="{992A06B1-D78C-4BF7-AABD-A6D78C53362C}">
      <dgm:prSet/>
      <dgm:spPr/>
      <dgm:t>
        <a:bodyPr/>
        <a:lstStyle/>
        <a:p>
          <a:endParaRPr lang="en-US"/>
        </a:p>
      </dgm:t>
    </dgm:pt>
    <dgm:pt modelId="{DF03FADC-2A9E-4EF3-A757-CB954AAEC975}">
      <dgm:prSet phldrT="[Text]" custT="1"/>
      <dgm:spPr/>
      <dgm:t>
        <a:bodyPr/>
        <a:lstStyle/>
        <a:p>
          <a:r>
            <a:rPr lang="ms-MY" sz="2500" b="1" noProof="0" dirty="0" smtClean="0">
              <a:solidFill>
                <a:srgbClr val="002060"/>
              </a:solidFill>
              <a:latin typeface="Arial Narrow" pitchFamily="34" charset="0"/>
            </a:rPr>
            <a:t>Tempoh percubaan 1-3 tahun</a:t>
          </a:r>
          <a:endParaRPr lang="ms-MY" sz="2500" b="1" noProof="0" dirty="0">
            <a:solidFill>
              <a:srgbClr val="002060"/>
            </a:solidFill>
            <a:latin typeface="Arial Narrow" pitchFamily="34" charset="0"/>
          </a:endParaRPr>
        </a:p>
      </dgm:t>
    </dgm:pt>
    <dgm:pt modelId="{D3652B32-D957-4F3B-9119-3D81FE7FE88F}" type="parTrans" cxnId="{27F7783C-218C-41D5-A374-EA2304BA1903}">
      <dgm:prSet/>
      <dgm:spPr/>
      <dgm:t>
        <a:bodyPr/>
        <a:lstStyle/>
        <a:p>
          <a:endParaRPr lang="en-US"/>
        </a:p>
      </dgm:t>
    </dgm:pt>
    <dgm:pt modelId="{7AA49343-0DFB-4803-9CF1-FE13334ABBA6}" type="sibTrans" cxnId="{27F7783C-218C-41D5-A374-EA2304BA1903}">
      <dgm:prSet/>
      <dgm:spPr/>
      <dgm:t>
        <a:bodyPr/>
        <a:lstStyle/>
        <a:p>
          <a:endParaRPr lang="en-US"/>
        </a:p>
      </dgm:t>
    </dgm:pt>
    <dgm:pt modelId="{3E1E0114-208D-4759-ACF3-743C3903D054}">
      <dgm:prSet phldrT="[Text]" custT="1"/>
      <dgm:spPr/>
      <dgm:t>
        <a:bodyPr/>
        <a:lstStyle/>
        <a:p>
          <a:r>
            <a:rPr lang="ms-MY" sz="2500" b="1" noProof="0" dirty="0" smtClean="0">
              <a:solidFill>
                <a:srgbClr val="002060"/>
              </a:solidFill>
              <a:latin typeface="Arial Narrow" pitchFamily="34" charset="0"/>
            </a:rPr>
            <a:t>Perakuan Ketua Jabatan</a:t>
          </a:r>
          <a:endParaRPr lang="ms-MY" sz="2500" b="1" noProof="0" dirty="0">
            <a:solidFill>
              <a:srgbClr val="002060"/>
            </a:solidFill>
            <a:latin typeface="Arial Narrow" pitchFamily="34" charset="0"/>
          </a:endParaRPr>
        </a:p>
      </dgm:t>
    </dgm:pt>
    <dgm:pt modelId="{0195A512-C4AE-4DC9-92F2-DA63788EA087}" type="parTrans" cxnId="{42363020-DBB1-43F5-801C-6D670DF6FF09}">
      <dgm:prSet/>
      <dgm:spPr/>
      <dgm:t>
        <a:bodyPr/>
        <a:lstStyle/>
        <a:p>
          <a:endParaRPr lang="en-US"/>
        </a:p>
      </dgm:t>
    </dgm:pt>
    <dgm:pt modelId="{E7D96892-3A53-4CFA-B795-F61B309FCDF9}" type="sibTrans" cxnId="{42363020-DBB1-43F5-801C-6D670DF6FF09}">
      <dgm:prSet/>
      <dgm:spPr/>
      <dgm:t>
        <a:bodyPr/>
        <a:lstStyle/>
        <a:p>
          <a:endParaRPr lang="en-US"/>
        </a:p>
      </dgm:t>
    </dgm:pt>
    <dgm:pt modelId="{0613D078-A583-4DAC-9EE0-9B91CBD2AEA3}">
      <dgm:prSet phldrT="[Text]" custT="1"/>
      <dgm:spPr/>
      <dgm:t>
        <a:bodyPr/>
        <a:lstStyle/>
        <a:p>
          <a:r>
            <a:rPr lang="ms-MY" sz="2500" b="1" noProof="0" dirty="0" smtClean="0">
              <a:solidFill>
                <a:srgbClr val="002060"/>
              </a:solidFill>
              <a:latin typeface="Arial Narrow" pitchFamily="34" charset="0"/>
            </a:rPr>
            <a:t>Hadir dan Lulus Kursus Induksi</a:t>
          </a:r>
          <a:endParaRPr lang="ms-MY" sz="2500" b="1" noProof="0" dirty="0">
            <a:solidFill>
              <a:srgbClr val="002060"/>
            </a:solidFill>
            <a:latin typeface="Arial Narrow" pitchFamily="34" charset="0"/>
          </a:endParaRPr>
        </a:p>
      </dgm:t>
    </dgm:pt>
    <dgm:pt modelId="{8F6FB831-63CE-4717-A4A3-8279BBC9976C}" type="parTrans" cxnId="{18B98730-54BA-4688-9187-C5538F66430B}">
      <dgm:prSet/>
      <dgm:spPr/>
      <dgm:t>
        <a:bodyPr/>
        <a:lstStyle/>
        <a:p>
          <a:endParaRPr lang="en-US"/>
        </a:p>
      </dgm:t>
    </dgm:pt>
    <dgm:pt modelId="{72413B0D-F426-4AF4-BF48-122435F7E968}" type="sibTrans" cxnId="{18B98730-54BA-4688-9187-C5538F66430B}">
      <dgm:prSet/>
      <dgm:spPr/>
      <dgm:t>
        <a:bodyPr/>
        <a:lstStyle/>
        <a:p>
          <a:endParaRPr lang="en-US"/>
        </a:p>
      </dgm:t>
    </dgm:pt>
    <dgm:pt modelId="{43CC452C-F605-4BFB-8A1B-1ADC5289FAD8}">
      <dgm:prSet phldrT="[Text]" custT="1"/>
      <dgm:spPr/>
      <dgm:t>
        <a:bodyPr/>
        <a:lstStyle/>
        <a:p>
          <a:r>
            <a:rPr lang="ms-MY" sz="2500" b="1" noProof="0" dirty="0" smtClean="0">
              <a:solidFill>
                <a:srgbClr val="002060"/>
              </a:solidFill>
              <a:latin typeface="Arial Narrow" pitchFamily="34" charset="0"/>
            </a:rPr>
            <a:t>Surat Akujanji</a:t>
          </a:r>
          <a:endParaRPr lang="ms-MY" sz="2500" b="1" noProof="0" dirty="0">
            <a:solidFill>
              <a:srgbClr val="002060"/>
            </a:solidFill>
            <a:latin typeface="Arial Narrow" pitchFamily="34" charset="0"/>
          </a:endParaRPr>
        </a:p>
      </dgm:t>
    </dgm:pt>
    <dgm:pt modelId="{D1A7A0F4-E36C-4087-9A40-73CF415BF08D}" type="parTrans" cxnId="{E47D7FC9-A8F5-400A-BC51-9F113DEAB70E}">
      <dgm:prSet/>
      <dgm:spPr/>
      <dgm:t>
        <a:bodyPr/>
        <a:lstStyle/>
        <a:p>
          <a:endParaRPr lang="en-US"/>
        </a:p>
      </dgm:t>
    </dgm:pt>
    <dgm:pt modelId="{53E491D6-A1F7-4791-BF57-5073BAD5B0F8}" type="sibTrans" cxnId="{E47D7FC9-A8F5-400A-BC51-9F113DEAB70E}">
      <dgm:prSet/>
      <dgm:spPr/>
      <dgm:t>
        <a:bodyPr/>
        <a:lstStyle/>
        <a:p>
          <a:endParaRPr lang="en-US"/>
        </a:p>
      </dgm:t>
    </dgm:pt>
    <dgm:pt modelId="{B4F75298-6954-437F-9E53-F617D3DCFEE1}">
      <dgm:prSet phldrT="[Text]" custT="1"/>
      <dgm:spPr/>
      <dgm:t>
        <a:bodyPr/>
        <a:lstStyle/>
        <a:p>
          <a:r>
            <a:rPr lang="ms-MY" sz="2500" b="1" noProof="0" dirty="0" smtClean="0">
              <a:solidFill>
                <a:srgbClr val="002060"/>
              </a:solidFill>
              <a:latin typeface="Arial Narrow" pitchFamily="34" charset="0"/>
            </a:rPr>
            <a:t>Pakej Penerimaan Tawaran Pelantikan</a:t>
          </a:r>
          <a:endParaRPr lang="ms-MY" sz="2500" b="1" noProof="0" dirty="0">
            <a:solidFill>
              <a:srgbClr val="002060"/>
            </a:solidFill>
            <a:latin typeface="Arial Narrow" pitchFamily="34" charset="0"/>
          </a:endParaRPr>
        </a:p>
      </dgm:t>
    </dgm:pt>
    <dgm:pt modelId="{1E012246-0E10-4ED3-B52F-9D54DA98BD27}" type="parTrans" cxnId="{15C04B4F-1304-4B0D-A044-6C5360E95F47}">
      <dgm:prSet/>
      <dgm:spPr/>
      <dgm:t>
        <a:bodyPr/>
        <a:lstStyle/>
        <a:p>
          <a:endParaRPr lang="en-US"/>
        </a:p>
      </dgm:t>
    </dgm:pt>
    <dgm:pt modelId="{410C1F59-1457-453A-BB87-640DF4ED2AC8}" type="sibTrans" cxnId="{15C04B4F-1304-4B0D-A044-6C5360E95F47}">
      <dgm:prSet/>
      <dgm:spPr/>
      <dgm:t>
        <a:bodyPr/>
        <a:lstStyle/>
        <a:p>
          <a:endParaRPr lang="en-US"/>
        </a:p>
      </dgm:t>
    </dgm:pt>
    <dgm:pt modelId="{7B5C6E0D-0464-400A-BDA6-8A141A16A785}" type="pres">
      <dgm:prSet presAssocID="{1DCF5778-CFDB-4AD6-8BC8-E324D8486D5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47C1BEC-C88C-4154-A48F-E4E2886CB594}" type="pres">
      <dgm:prSet presAssocID="{5CB9698F-469D-4969-891A-A302819CE51D}" presName="linNode" presStyleCnt="0"/>
      <dgm:spPr/>
    </dgm:pt>
    <dgm:pt modelId="{B9A466E1-E357-4E90-B74C-857EAF447FC2}" type="pres">
      <dgm:prSet presAssocID="{5CB9698F-469D-4969-891A-A302819CE51D}" presName="parentShp" presStyleLbl="node1" presStyleIdx="0" presStyleCnt="2" custScaleX="220955" custScaleY="116236" custLinFactX="100000" custLinFactNeighborX="193225" custLinFactNeighborY="-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7EEA5-6FE0-4D1D-8BDD-42FA07425485}" type="pres">
      <dgm:prSet presAssocID="{5CB9698F-469D-4969-891A-A302819CE51D}" presName="childShp" presStyleLbl="bgAccFollowNode1" presStyleIdx="0" presStyleCnt="2" custScaleX="292848" custScaleY="261930" custLinFactX="-72085" custLinFactNeighborX="-100000" custLinFactNeighborY="-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8D80F-5DE5-4E01-80F5-DC537D5515E6}" type="pres">
      <dgm:prSet presAssocID="{B650A40A-74BE-4394-9F42-EE7EB0ED7CB5}" presName="spacing" presStyleCnt="0"/>
      <dgm:spPr/>
    </dgm:pt>
    <dgm:pt modelId="{C4A84B84-B222-49CF-89AC-A0D35A27A11E}" type="pres">
      <dgm:prSet presAssocID="{855A458A-BA3C-41F2-9069-73E38A14ACBF}" presName="linNode" presStyleCnt="0"/>
      <dgm:spPr/>
    </dgm:pt>
    <dgm:pt modelId="{6AFE75D4-7A9B-4531-9A46-A103C3024429}" type="pres">
      <dgm:prSet presAssocID="{855A458A-BA3C-41F2-9069-73E38A14ACBF}" presName="parentShp" presStyleLbl="node1" presStyleIdx="1" presStyleCnt="2" custScaleX="113787" custScaleY="116743" custLinFactX="49286" custLinFactNeighborX="100000" custLinFactNeighborY="-18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902795-8624-4732-950A-E51E97B5A9A1}" type="pres">
      <dgm:prSet presAssocID="{855A458A-BA3C-41F2-9069-73E38A14ACBF}" presName="childShp" presStyleLbl="bgAccFollowNode1" presStyleIdx="1" presStyleCnt="2" custScaleX="148722" custScaleY="185139" custLinFactX="-5132" custLinFactNeighborX="-100000" custLinFactNeighborY="-18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060616-E1F1-407E-AEA7-A6A682F86529}" type="presOf" srcId="{0613D078-A583-4DAC-9EE0-9B91CBD2AEA3}" destId="{A3902795-8624-4732-950A-E51E97B5A9A1}" srcOrd="0" destOrd="1" presId="urn:microsoft.com/office/officeart/2005/8/layout/vList6"/>
    <dgm:cxn modelId="{CF6AD2BE-2168-4452-A762-9D0C43B39360}" type="presOf" srcId="{43CC452C-F605-4BFB-8A1B-1ADC5289FAD8}" destId="{B787EEA5-6FE0-4D1D-8BDD-42FA07425485}" srcOrd="0" destOrd="2" presId="urn:microsoft.com/office/officeart/2005/8/layout/vList6"/>
    <dgm:cxn modelId="{EA4A8B8F-A7D8-4DB7-AF4A-259CAF127804}" type="presOf" srcId="{3E1E0114-208D-4759-ACF3-743C3903D054}" destId="{A3902795-8624-4732-950A-E51E97B5A9A1}" srcOrd="0" destOrd="2" presId="urn:microsoft.com/office/officeart/2005/8/layout/vList6"/>
    <dgm:cxn modelId="{E448A9B9-DBDB-4DB3-87DE-8FAF9EB2CA15}" srcId="{1DCF5778-CFDB-4AD6-8BC8-E324D8486D54}" destId="{5CB9698F-469D-4969-891A-A302819CE51D}" srcOrd="0" destOrd="0" parTransId="{C55C6805-0074-4184-B55D-E995B15C79BB}" sibTransId="{B650A40A-74BE-4394-9F42-EE7EB0ED7CB5}"/>
    <dgm:cxn modelId="{27F7783C-218C-41D5-A374-EA2304BA1903}" srcId="{855A458A-BA3C-41F2-9069-73E38A14ACBF}" destId="{DF03FADC-2A9E-4EF3-A757-CB954AAEC975}" srcOrd="0" destOrd="0" parTransId="{D3652B32-D957-4F3B-9119-3D81FE7FE88F}" sibTransId="{7AA49343-0DFB-4803-9CF1-FE13334ABBA6}"/>
    <dgm:cxn modelId="{FED4C31E-421E-4F81-8026-AC9E537DAD5B}" type="presOf" srcId="{DF03FADC-2A9E-4EF3-A757-CB954AAEC975}" destId="{A3902795-8624-4732-950A-E51E97B5A9A1}" srcOrd="0" destOrd="0" presId="urn:microsoft.com/office/officeart/2005/8/layout/vList6"/>
    <dgm:cxn modelId="{8A01D39A-FC3D-4901-9CAC-BF808711CC15}" type="presOf" srcId="{B4F75298-6954-437F-9E53-F617D3DCFEE1}" destId="{B787EEA5-6FE0-4D1D-8BDD-42FA07425485}" srcOrd="0" destOrd="3" presId="urn:microsoft.com/office/officeart/2005/8/layout/vList6"/>
    <dgm:cxn modelId="{0EA856DC-964D-47C9-B937-EDDE49F06C04}" srcId="{5CB9698F-469D-4969-891A-A302819CE51D}" destId="{FEE540A2-2747-4000-8AA6-E6A861700773}" srcOrd="0" destOrd="0" parTransId="{EDC52BCF-A079-4721-8ECA-11CC1F4F9CC2}" sibTransId="{0E9A9119-89AE-47AA-B67B-FB42DA385EAC}"/>
    <dgm:cxn modelId="{5D15E279-30B7-4BA7-B276-973815E67598}" type="presOf" srcId="{FEE540A2-2747-4000-8AA6-E6A861700773}" destId="{B787EEA5-6FE0-4D1D-8BDD-42FA07425485}" srcOrd="0" destOrd="0" presId="urn:microsoft.com/office/officeart/2005/8/layout/vList6"/>
    <dgm:cxn modelId="{337CC9D8-B172-4675-9A3C-3E63E1B00C5C}" srcId="{5CB9698F-469D-4969-891A-A302819CE51D}" destId="{4CA96B01-6426-4F3B-8C1C-709C755AF58A}" srcOrd="1" destOrd="0" parTransId="{F3891EEF-F98E-428F-BF8B-787317E66453}" sibTransId="{0176D0F0-7E3C-4323-A9FC-AC866F3D3647}"/>
    <dgm:cxn modelId="{18B98730-54BA-4688-9187-C5538F66430B}" srcId="{855A458A-BA3C-41F2-9069-73E38A14ACBF}" destId="{0613D078-A583-4DAC-9EE0-9B91CBD2AEA3}" srcOrd="1" destOrd="0" parTransId="{8F6FB831-63CE-4717-A4A3-8279BBC9976C}" sibTransId="{72413B0D-F426-4AF4-BF48-122435F7E968}"/>
    <dgm:cxn modelId="{15C04B4F-1304-4B0D-A044-6C5360E95F47}" srcId="{5CB9698F-469D-4969-891A-A302819CE51D}" destId="{B4F75298-6954-437F-9E53-F617D3DCFEE1}" srcOrd="3" destOrd="0" parTransId="{1E012246-0E10-4ED3-B52F-9D54DA98BD27}" sibTransId="{410C1F59-1457-453A-BB87-640DF4ED2AC8}"/>
    <dgm:cxn modelId="{E47D7FC9-A8F5-400A-BC51-9F113DEAB70E}" srcId="{5CB9698F-469D-4969-891A-A302819CE51D}" destId="{43CC452C-F605-4BFB-8A1B-1ADC5289FAD8}" srcOrd="2" destOrd="0" parTransId="{D1A7A0F4-E36C-4087-9A40-73CF415BF08D}" sibTransId="{53E491D6-A1F7-4791-BF57-5073BAD5B0F8}"/>
    <dgm:cxn modelId="{864085A1-CC29-4B9B-B5DC-1E3F356E7155}" type="presOf" srcId="{4CA96B01-6426-4F3B-8C1C-709C755AF58A}" destId="{B787EEA5-6FE0-4D1D-8BDD-42FA07425485}" srcOrd="0" destOrd="1" presId="urn:microsoft.com/office/officeart/2005/8/layout/vList6"/>
    <dgm:cxn modelId="{61119C3B-76DE-44FA-B895-2916478B02DF}" type="presOf" srcId="{1DCF5778-CFDB-4AD6-8BC8-E324D8486D54}" destId="{7B5C6E0D-0464-400A-BDA6-8A141A16A785}" srcOrd="0" destOrd="0" presId="urn:microsoft.com/office/officeart/2005/8/layout/vList6"/>
    <dgm:cxn modelId="{492F88BD-C280-4616-B90B-D4A5844F4263}" type="presOf" srcId="{5CB9698F-469D-4969-891A-A302819CE51D}" destId="{B9A466E1-E357-4E90-B74C-857EAF447FC2}" srcOrd="0" destOrd="0" presId="urn:microsoft.com/office/officeart/2005/8/layout/vList6"/>
    <dgm:cxn modelId="{992A06B1-D78C-4BF7-AABD-A6D78C53362C}" srcId="{1DCF5778-CFDB-4AD6-8BC8-E324D8486D54}" destId="{855A458A-BA3C-41F2-9069-73E38A14ACBF}" srcOrd="1" destOrd="0" parTransId="{28DE853B-1B6C-4224-B341-7DCCC724C6F5}" sibTransId="{8348D489-9A8B-42CD-96BD-072BBA170308}"/>
    <dgm:cxn modelId="{42363020-DBB1-43F5-801C-6D670DF6FF09}" srcId="{855A458A-BA3C-41F2-9069-73E38A14ACBF}" destId="{3E1E0114-208D-4759-ACF3-743C3903D054}" srcOrd="2" destOrd="0" parTransId="{0195A512-C4AE-4DC9-92F2-DA63788EA087}" sibTransId="{E7D96892-3A53-4CFA-B795-F61B309FCDF9}"/>
    <dgm:cxn modelId="{2D03DBE9-A29A-4211-BE6B-0267F464B8E1}" type="presOf" srcId="{855A458A-BA3C-41F2-9069-73E38A14ACBF}" destId="{6AFE75D4-7A9B-4531-9A46-A103C3024429}" srcOrd="0" destOrd="0" presId="urn:microsoft.com/office/officeart/2005/8/layout/vList6"/>
    <dgm:cxn modelId="{86EEB07B-0B23-49BD-91F4-FFDED62C7B0F}" type="presParOf" srcId="{7B5C6E0D-0464-400A-BDA6-8A141A16A785}" destId="{447C1BEC-C88C-4154-A48F-E4E2886CB594}" srcOrd="0" destOrd="0" presId="urn:microsoft.com/office/officeart/2005/8/layout/vList6"/>
    <dgm:cxn modelId="{5BEBE46E-CC30-4412-A9F3-A76A340738BC}" type="presParOf" srcId="{447C1BEC-C88C-4154-A48F-E4E2886CB594}" destId="{B9A466E1-E357-4E90-B74C-857EAF447FC2}" srcOrd="0" destOrd="0" presId="urn:microsoft.com/office/officeart/2005/8/layout/vList6"/>
    <dgm:cxn modelId="{74DF114E-136D-4127-9882-82A3E538117E}" type="presParOf" srcId="{447C1BEC-C88C-4154-A48F-E4E2886CB594}" destId="{B787EEA5-6FE0-4D1D-8BDD-42FA07425485}" srcOrd="1" destOrd="0" presId="urn:microsoft.com/office/officeart/2005/8/layout/vList6"/>
    <dgm:cxn modelId="{4DFC42D3-4DD9-43CD-AAFA-31D48910E52D}" type="presParOf" srcId="{7B5C6E0D-0464-400A-BDA6-8A141A16A785}" destId="{56C8D80F-5DE5-4E01-80F5-DC537D5515E6}" srcOrd="1" destOrd="0" presId="urn:microsoft.com/office/officeart/2005/8/layout/vList6"/>
    <dgm:cxn modelId="{0404AA7F-BE11-4C4B-A8DF-AC12BD06A4DD}" type="presParOf" srcId="{7B5C6E0D-0464-400A-BDA6-8A141A16A785}" destId="{C4A84B84-B222-49CF-89AC-A0D35A27A11E}" srcOrd="2" destOrd="0" presId="urn:microsoft.com/office/officeart/2005/8/layout/vList6"/>
    <dgm:cxn modelId="{2FF5379C-F0C6-4F79-A29F-39CCE2F2E171}" type="presParOf" srcId="{C4A84B84-B222-49CF-89AC-A0D35A27A11E}" destId="{6AFE75D4-7A9B-4531-9A46-A103C3024429}" srcOrd="0" destOrd="0" presId="urn:microsoft.com/office/officeart/2005/8/layout/vList6"/>
    <dgm:cxn modelId="{CCCDEC44-FD99-4CD8-8599-C1876D3B7B46}" type="presParOf" srcId="{C4A84B84-B222-49CF-89AC-A0D35A27A11E}" destId="{A3902795-8624-4732-950A-E51E97B5A9A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819B41-14F5-4B52-8A72-7F3BEBA46831}" type="doc">
      <dgm:prSet loTypeId="urn:microsoft.com/office/officeart/2005/8/layout/hierarchy3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72059C2-029D-4722-B41F-D347E94E756C}">
      <dgm:prSet phldrT="[Text]" custT="1"/>
      <dgm:spPr/>
      <dgm:t>
        <a:bodyPr/>
        <a:lstStyle/>
        <a:p>
          <a:r>
            <a:rPr lang="ms-MY" sz="3200" b="1" noProof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BERDENDA</a:t>
          </a:r>
          <a:endParaRPr lang="ms-MY" sz="3200" b="1" noProof="0">
            <a:solidFill>
              <a:schemeClr val="bg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470E08-8BDD-40B2-B728-012C198C99EC}" type="parTrans" cxnId="{93B66DC8-5FDA-4976-8AEE-489DCFF2BB44}">
      <dgm:prSet/>
      <dgm:spPr/>
      <dgm:t>
        <a:bodyPr/>
        <a:lstStyle/>
        <a:p>
          <a:endParaRPr lang="en-US"/>
        </a:p>
      </dgm:t>
    </dgm:pt>
    <dgm:pt modelId="{1F519832-918E-49D0-816D-0271158941DE}" type="sibTrans" cxnId="{93B66DC8-5FDA-4976-8AEE-489DCFF2BB44}">
      <dgm:prSet/>
      <dgm:spPr/>
      <dgm:t>
        <a:bodyPr/>
        <a:lstStyle/>
        <a:p>
          <a:endParaRPr lang="en-US"/>
        </a:p>
      </dgm:t>
    </dgm:pt>
    <dgm:pt modelId="{DB9BF888-FEAE-4524-9C93-90CF8CD64473}">
      <dgm:prSet phldrT="[Text]" custT="1"/>
      <dgm:spPr/>
      <dgm:t>
        <a:bodyPr/>
        <a:lstStyle/>
        <a:p>
          <a:r>
            <a:rPr lang="ms-MY" sz="3200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Kekananan</a:t>
          </a:r>
          <a:endParaRPr lang="ms-MY" sz="32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DE945B-80DE-4E21-AB9D-BF7C79933C4F}" type="parTrans" cxnId="{7DFAFC93-8B7D-49C3-8393-947414756E32}">
      <dgm:prSet/>
      <dgm:spPr/>
      <dgm:t>
        <a:bodyPr/>
        <a:lstStyle/>
        <a:p>
          <a:endParaRPr lang="en-US"/>
        </a:p>
      </dgm:t>
    </dgm:pt>
    <dgm:pt modelId="{A7222301-D5F0-420E-9443-832D01C4DDF4}" type="sibTrans" cxnId="{7DFAFC93-8B7D-49C3-8393-947414756E32}">
      <dgm:prSet/>
      <dgm:spPr/>
      <dgm:t>
        <a:bodyPr/>
        <a:lstStyle/>
        <a:p>
          <a:endParaRPr lang="en-US"/>
        </a:p>
      </dgm:t>
    </dgm:pt>
    <dgm:pt modelId="{BA19C4D1-E710-4744-BBB5-41F20EDFFB8C}">
      <dgm:prSet phldrT="[Text]" custT="1"/>
      <dgm:spPr/>
      <dgm:t>
        <a:bodyPr/>
        <a:lstStyle/>
        <a:p>
          <a:r>
            <a:rPr lang="ms-MY" sz="3200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Pergerakan Gaji</a:t>
          </a:r>
          <a:endParaRPr lang="ms-MY" sz="3200" b="1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9CE58E-48D6-45A1-80D5-F7E184B32C1B}" type="parTrans" cxnId="{05436CA9-2A02-452A-9071-26D3A963452C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B662E7E0-2089-45AE-9819-E458CF800AB9}" type="sibTrans" cxnId="{05436CA9-2A02-452A-9071-26D3A963452C}">
      <dgm:prSet/>
      <dgm:spPr/>
      <dgm:t>
        <a:bodyPr/>
        <a:lstStyle/>
        <a:p>
          <a:endParaRPr lang="en-US"/>
        </a:p>
      </dgm:t>
    </dgm:pt>
    <dgm:pt modelId="{4650F685-FE44-49FF-B6A9-FB5B75EDC6AF}">
      <dgm:prSet phldrT="[Text]"/>
      <dgm:spPr/>
      <dgm:t>
        <a:bodyPr/>
        <a:lstStyle/>
        <a:p>
          <a:r>
            <a:rPr lang="ms-MY" b="1" noProof="0" dirty="0" smtClean="0">
              <a:solidFill>
                <a:schemeClr val="bg1">
                  <a:lumMod val="75000"/>
                  <a:lumOff val="25000"/>
                </a:schemeClr>
              </a:solidFill>
            </a:rPr>
            <a:t>TIDAK BERDENDA</a:t>
          </a:r>
          <a:endParaRPr lang="ms-MY" b="1" noProof="0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A0C0C741-1808-451B-A5CF-694946F1517C}" type="parTrans" cxnId="{9EE38364-0D85-4AC0-9A75-051EC76813F6}">
      <dgm:prSet/>
      <dgm:spPr/>
      <dgm:t>
        <a:bodyPr/>
        <a:lstStyle/>
        <a:p>
          <a:endParaRPr lang="en-US"/>
        </a:p>
      </dgm:t>
    </dgm:pt>
    <dgm:pt modelId="{14670A9B-2BDA-4BD8-BD3B-D901EA920150}" type="sibTrans" cxnId="{9EE38364-0D85-4AC0-9A75-051EC76813F6}">
      <dgm:prSet/>
      <dgm:spPr/>
      <dgm:t>
        <a:bodyPr/>
        <a:lstStyle/>
        <a:p>
          <a:endParaRPr lang="en-US"/>
        </a:p>
      </dgm:t>
    </dgm:pt>
    <dgm:pt modelId="{35AD3F0B-A308-4785-B2A6-706F63E7901C}" type="pres">
      <dgm:prSet presAssocID="{62819B41-14F5-4B52-8A72-7F3BEBA4683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3991AEF-38F0-46A4-80FB-78A7F757E007}" type="pres">
      <dgm:prSet presAssocID="{972059C2-029D-4722-B41F-D347E94E756C}" presName="root" presStyleCnt="0"/>
      <dgm:spPr/>
    </dgm:pt>
    <dgm:pt modelId="{35D3F4B7-2C5E-40D6-9A04-B9F6F054AA2B}" type="pres">
      <dgm:prSet presAssocID="{972059C2-029D-4722-B41F-D347E94E756C}" presName="rootComposite" presStyleCnt="0"/>
      <dgm:spPr/>
    </dgm:pt>
    <dgm:pt modelId="{67650A7A-8284-4E2A-B50D-4DD089977365}" type="pres">
      <dgm:prSet presAssocID="{972059C2-029D-4722-B41F-D347E94E756C}" presName="rootText" presStyleLbl="node1" presStyleIdx="0" presStyleCnt="2" custScaleX="71629" custScaleY="48105" custLinFactNeighborX="-29" custLinFactNeighborY="15395"/>
      <dgm:spPr/>
      <dgm:t>
        <a:bodyPr/>
        <a:lstStyle/>
        <a:p>
          <a:endParaRPr lang="en-US"/>
        </a:p>
      </dgm:t>
    </dgm:pt>
    <dgm:pt modelId="{B2EF2ADE-0B32-477A-BD30-E316F3E2435E}" type="pres">
      <dgm:prSet presAssocID="{972059C2-029D-4722-B41F-D347E94E756C}" presName="rootConnector" presStyleLbl="node1" presStyleIdx="0" presStyleCnt="2"/>
      <dgm:spPr/>
      <dgm:t>
        <a:bodyPr/>
        <a:lstStyle/>
        <a:p>
          <a:endParaRPr lang="en-US"/>
        </a:p>
      </dgm:t>
    </dgm:pt>
    <dgm:pt modelId="{5E496A6F-4721-4003-9996-9B59DC994458}" type="pres">
      <dgm:prSet presAssocID="{972059C2-029D-4722-B41F-D347E94E756C}" presName="childShape" presStyleCnt="0"/>
      <dgm:spPr/>
    </dgm:pt>
    <dgm:pt modelId="{D8A13D78-F5F0-4820-AE26-226716E3B9BA}" type="pres">
      <dgm:prSet presAssocID="{4EDE945B-80DE-4E21-AB9D-BF7C79933C4F}" presName="Name13" presStyleLbl="parChTrans1D2" presStyleIdx="0" presStyleCnt="2"/>
      <dgm:spPr/>
      <dgm:t>
        <a:bodyPr/>
        <a:lstStyle/>
        <a:p>
          <a:endParaRPr lang="en-US"/>
        </a:p>
      </dgm:t>
    </dgm:pt>
    <dgm:pt modelId="{D73FE057-EE29-4DA3-AAFE-D999B5549D21}" type="pres">
      <dgm:prSet presAssocID="{DB9BF888-FEAE-4524-9C93-90CF8CD64473}" presName="childText" presStyleLbl="bgAcc1" presStyleIdx="0" presStyleCnt="2" custScaleX="90581" custScaleY="47207" custLinFactNeighborX="2180" custLinFactNeighborY="93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3831CA-E8F4-4C14-8038-50EA9DC5AB9B}" type="pres">
      <dgm:prSet presAssocID="{149CE58E-48D6-45A1-80D5-F7E184B32C1B}" presName="Name13" presStyleLbl="parChTrans1D2" presStyleIdx="1" presStyleCnt="2"/>
      <dgm:spPr/>
      <dgm:t>
        <a:bodyPr/>
        <a:lstStyle/>
        <a:p>
          <a:endParaRPr lang="en-US"/>
        </a:p>
      </dgm:t>
    </dgm:pt>
    <dgm:pt modelId="{1B8F359A-7318-48BD-A035-52238C65CB8A}" type="pres">
      <dgm:prSet presAssocID="{BA19C4D1-E710-4744-BBB5-41F20EDFFB8C}" presName="childText" presStyleLbl="bgAcc1" presStyleIdx="1" presStyleCnt="2" custScaleX="114064" custScaleY="43530" custLinFactNeighborX="15323" custLinFactNeighborY="-16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54E86D-E566-4FDD-BE91-D183E8B52B4C}" type="pres">
      <dgm:prSet presAssocID="{4650F685-FE44-49FF-B6A9-FB5B75EDC6AF}" presName="root" presStyleCnt="0"/>
      <dgm:spPr/>
    </dgm:pt>
    <dgm:pt modelId="{D8FB9543-66BD-4147-BCEB-A2FFE7F369D3}" type="pres">
      <dgm:prSet presAssocID="{4650F685-FE44-49FF-B6A9-FB5B75EDC6AF}" presName="rootComposite" presStyleCnt="0"/>
      <dgm:spPr/>
    </dgm:pt>
    <dgm:pt modelId="{A3B8B927-1D06-4941-B9AF-F9FF9881F0BC}" type="pres">
      <dgm:prSet presAssocID="{4650F685-FE44-49FF-B6A9-FB5B75EDC6AF}" presName="rootText" presStyleLbl="node1" presStyleIdx="1" presStyleCnt="2" custScaleX="72327" custScaleY="57170" custLinFactNeighborX="1892" custLinFactNeighborY="46940"/>
      <dgm:spPr/>
      <dgm:t>
        <a:bodyPr/>
        <a:lstStyle/>
        <a:p>
          <a:endParaRPr lang="en-US"/>
        </a:p>
      </dgm:t>
    </dgm:pt>
    <dgm:pt modelId="{466184C2-8E7B-4673-A423-14599EEBB711}" type="pres">
      <dgm:prSet presAssocID="{4650F685-FE44-49FF-B6A9-FB5B75EDC6AF}" presName="rootConnector" presStyleLbl="node1" presStyleIdx="1" presStyleCnt="2"/>
      <dgm:spPr/>
      <dgm:t>
        <a:bodyPr/>
        <a:lstStyle/>
        <a:p>
          <a:endParaRPr lang="en-US"/>
        </a:p>
      </dgm:t>
    </dgm:pt>
    <dgm:pt modelId="{0962B859-878A-4A71-B178-F6CDCD5C059F}" type="pres">
      <dgm:prSet presAssocID="{4650F685-FE44-49FF-B6A9-FB5B75EDC6AF}" presName="childShape" presStyleCnt="0"/>
      <dgm:spPr/>
    </dgm:pt>
  </dgm:ptLst>
  <dgm:cxnLst>
    <dgm:cxn modelId="{1D9801C3-D7B5-4FBE-B303-CA175AC2D566}" type="presOf" srcId="{972059C2-029D-4722-B41F-D347E94E756C}" destId="{B2EF2ADE-0B32-477A-BD30-E316F3E2435E}" srcOrd="1" destOrd="0" presId="urn:microsoft.com/office/officeart/2005/8/layout/hierarchy3"/>
    <dgm:cxn modelId="{ED32808B-8A04-416F-859F-88E2A45F2227}" type="presOf" srcId="{BA19C4D1-E710-4744-BBB5-41F20EDFFB8C}" destId="{1B8F359A-7318-48BD-A035-52238C65CB8A}" srcOrd="0" destOrd="0" presId="urn:microsoft.com/office/officeart/2005/8/layout/hierarchy3"/>
    <dgm:cxn modelId="{5CBFE689-271C-4D2E-9C06-62BC79332FAB}" type="presOf" srcId="{149CE58E-48D6-45A1-80D5-F7E184B32C1B}" destId="{A63831CA-E8F4-4C14-8038-50EA9DC5AB9B}" srcOrd="0" destOrd="0" presId="urn:microsoft.com/office/officeart/2005/8/layout/hierarchy3"/>
    <dgm:cxn modelId="{377638B0-4BA2-493A-B9AC-8147453FFB96}" type="presOf" srcId="{4650F685-FE44-49FF-B6A9-FB5B75EDC6AF}" destId="{A3B8B927-1D06-4941-B9AF-F9FF9881F0BC}" srcOrd="0" destOrd="0" presId="urn:microsoft.com/office/officeart/2005/8/layout/hierarchy3"/>
    <dgm:cxn modelId="{69D15B11-5658-4F42-9EED-0899641E81FF}" type="presOf" srcId="{972059C2-029D-4722-B41F-D347E94E756C}" destId="{67650A7A-8284-4E2A-B50D-4DD089977365}" srcOrd="0" destOrd="0" presId="urn:microsoft.com/office/officeart/2005/8/layout/hierarchy3"/>
    <dgm:cxn modelId="{BA9309FB-B3B8-4BB1-AB65-1B5CD92677A7}" type="presOf" srcId="{DB9BF888-FEAE-4524-9C93-90CF8CD64473}" destId="{D73FE057-EE29-4DA3-AAFE-D999B5549D21}" srcOrd="0" destOrd="0" presId="urn:microsoft.com/office/officeart/2005/8/layout/hierarchy3"/>
    <dgm:cxn modelId="{7DFAFC93-8B7D-49C3-8393-947414756E32}" srcId="{972059C2-029D-4722-B41F-D347E94E756C}" destId="{DB9BF888-FEAE-4524-9C93-90CF8CD64473}" srcOrd="0" destOrd="0" parTransId="{4EDE945B-80DE-4E21-AB9D-BF7C79933C4F}" sibTransId="{A7222301-D5F0-420E-9443-832D01C4DDF4}"/>
    <dgm:cxn modelId="{9EE38364-0D85-4AC0-9A75-051EC76813F6}" srcId="{62819B41-14F5-4B52-8A72-7F3BEBA46831}" destId="{4650F685-FE44-49FF-B6A9-FB5B75EDC6AF}" srcOrd="1" destOrd="0" parTransId="{A0C0C741-1808-451B-A5CF-694946F1517C}" sibTransId="{14670A9B-2BDA-4BD8-BD3B-D901EA920150}"/>
    <dgm:cxn modelId="{93B66DC8-5FDA-4976-8AEE-489DCFF2BB44}" srcId="{62819B41-14F5-4B52-8A72-7F3BEBA46831}" destId="{972059C2-029D-4722-B41F-D347E94E756C}" srcOrd="0" destOrd="0" parTransId="{9E470E08-8BDD-40B2-B728-012C198C99EC}" sibTransId="{1F519832-918E-49D0-816D-0271158941DE}"/>
    <dgm:cxn modelId="{D3AAF9CF-FE04-4256-9B94-64439DCDBD4D}" type="presOf" srcId="{4EDE945B-80DE-4E21-AB9D-BF7C79933C4F}" destId="{D8A13D78-F5F0-4820-AE26-226716E3B9BA}" srcOrd="0" destOrd="0" presId="urn:microsoft.com/office/officeart/2005/8/layout/hierarchy3"/>
    <dgm:cxn modelId="{05436CA9-2A02-452A-9071-26D3A963452C}" srcId="{972059C2-029D-4722-B41F-D347E94E756C}" destId="{BA19C4D1-E710-4744-BBB5-41F20EDFFB8C}" srcOrd="1" destOrd="0" parTransId="{149CE58E-48D6-45A1-80D5-F7E184B32C1B}" sibTransId="{B662E7E0-2089-45AE-9819-E458CF800AB9}"/>
    <dgm:cxn modelId="{40FB82F6-DA43-4E83-852D-2076B3AB64F9}" type="presOf" srcId="{62819B41-14F5-4B52-8A72-7F3BEBA46831}" destId="{35AD3F0B-A308-4785-B2A6-706F63E7901C}" srcOrd="0" destOrd="0" presId="urn:microsoft.com/office/officeart/2005/8/layout/hierarchy3"/>
    <dgm:cxn modelId="{D818C40C-71E4-4AC4-8ED5-99FA4D9640CF}" type="presOf" srcId="{4650F685-FE44-49FF-B6A9-FB5B75EDC6AF}" destId="{466184C2-8E7B-4673-A423-14599EEBB711}" srcOrd="1" destOrd="0" presId="urn:microsoft.com/office/officeart/2005/8/layout/hierarchy3"/>
    <dgm:cxn modelId="{65B8B45C-1487-45A1-B14E-CC32836C1504}" type="presParOf" srcId="{35AD3F0B-A308-4785-B2A6-706F63E7901C}" destId="{63991AEF-38F0-46A4-80FB-78A7F757E007}" srcOrd="0" destOrd="0" presId="urn:microsoft.com/office/officeart/2005/8/layout/hierarchy3"/>
    <dgm:cxn modelId="{6EE91017-571D-4C54-A888-03AA55EF9E93}" type="presParOf" srcId="{63991AEF-38F0-46A4-80FB-78A7F757E007}" destId="{35D3F4B7-2C5E-40D6-9A04-B9F6F054AA2B}" srcOrd="0" destOrd="0" presId="urn:microsoft.com/office/officeart/2005/8/layout/hierarchy3"/>
    <dgm:cxn modelId="{8D802936-A1BD-47CD-A2EB-9197574A32BC}" type="presParOf" srcId="{35D3F4B7-2C5E-40D6-9A04-B9F6F054AA2B}" destId="{67650A7A-8284-4E2A-B50D-4DD089977365}" srcOrd="0" destOrd="0" presId="urn:microsoft.com/office/officeart/2005/8/layout/hierarchy3"/>
    <dgm:cxn modelId="{317C3E97-2176-4E5C-897B-01D394A132DB}" type="presParOf" srcId="{35D3F4B7-2C5E-40D6-9A04-B9F6F054AA2B}" destId="{B2EF2ADE-0B32-477A-BD30-E316F3E2435E}" srcOrd="1" destOrd="0" presId="urn:microsoft.com/office/officeart/2005/8/layout/hierarchy3"/>
    <dgm:cxn modelId="{3AFBA25B-1C61-4889-ACA3-EE229C8543D3}" type="presParOf" srcId="{63991AEF-38F0-46A4-80FB-78A7F757E007}" destId="{5E496A6F-4721-4003-9996-9B59DC994458}" srcOrd="1" destOrd="0" presId="urn:microsoft.com/office/officeart/2005/8/layout/hierarchy3"/>
    <dgm:cxn modelId="{CD3C5BEB-CBF8-47CE-B0BB-723F2D0DF5D1}" type="presParOf" srcId="{5E496A6F-4721-4003-9996-9B59DC994458}" destId="{D8A13D78-F5F0-4820-AE26-226716E3B9BA}" srcOrd="0" destOrd="0" presId="urn:microsoft.com/office/officeart/2005/8/layout/hierarchy3"/>
    <dgm:cxn modelId="{89FA06A1-E409-4F66-8B69-51599A8A6D7B}" type="presParOf" srcId="{5E496A6F-4721-4003-9996-9B59DC994458}" destId="{D73FE057-EE29-4DA3-AAFE-D999B5549D21}" srcOrd="1" destOrd="0" presId="urn:microsoft.com/office/officeart/2005/8/layout/hierarchy3"/>
    <dgm:cxn modelId="{D5365071-A859-4146-808D-903127E52CD3}" type="presParOf" srcId="{5E496A6F-4721-4003-9996-9B59DC994458}" destId="{A63831CA-E8F4-4C14-8038-50EA9DC5AB9B}" srcOrd="2" destOrd="0" presId="urn:microsoft.com/office/officeart/2005/8/layout/hierarchy3"/>
    <dgm:cxn modelId="{A76ED69F-0004-4453-AD29-A814AA1D8399}" type="presParOf" srcId="{5E496A6F-4721-4003-9996-9B59DC994458}" destId="{1B8F359A-7318-48BD-A035-52238C65CB8A}" srcOrd="3" destOrd="0" presId="urn:microsoft.com/office/officeart/2005/8/layout/hierarchy3"/>
    <dgm:cxn modelId="{64B1515F-D7A1-4BFE-905F-4FEBD93AEF05}" type="presParOf" srcId="{35AD3F0B-A308-4785-B2A6-706F63E7901C}" destId="{3A54E86D-E566-4FDD-BE91-D183E8B52B4C}" srcOrd="1" destOrd="0" presId="urn:microsoft.com/office/officeart/2005/8/layout/hierarchy3"/>
    <dgm:cxn modelId="{822D5A6A-48CD-4FAB-B930-DEBA532F889A}" type="presParOf" srcId="{3A54E86D-E566-4FDD-BE91-D183E8B52B4C}" destId="{D8FB9543-66BD-4147-BCEB-A2FFE7F369D3}" srcOrd="0" destOrd="0" presId="urn:microsoft.com/office/officeart/2005/8/layout/hierarchy3"/>
    <dgm:cxn modelId="{833B085D-34B9-440B-904D-EE33E7145970}" type="presParOf" srcId="{D8FB9543-66BD-4147-BCEB-A2FFE7F369D3}" destId="{A3B8B927-1D06-4941-B9AF-F9FF9881F0BC}" srcOrd="0" destOrd="0" presId="urn:microsoft.com/office/officeart/2005/8/layout/hierarchy3"/>
    <dgm:cxn modelId="{28BB1325-2920-4951-A473-220438A4AE42}" type="presParOf" srcId="{D8FB9543-66BD-4147-BCEB-A2FFE7F369D3}" destId="{466184C2-8E7B-4673-A423-14599EEBB711}" srcOrd="1" destOrd="0" presId="urn:microsoft.com/office/officeart/2005/8/layout/hierarchy3"/>
    <dgm:cxn modelId="{01ADED39-BFEE-461C-BE69-4E5542E2E528}" type="presParOf" srcId="{3A54E86D-E566-4FDD-BE91-D183E8B52B4C}" destId="{0962B859-878A-4A71-B178-F6CDCD5C059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9D72C0-D47B-45C8-8C0F-23B34E60E21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60DD36-0052-4579-A645-51F811E8CA04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ms-MY" sz="3200" b="1" noProof="0" dirty="0" smtClean="0"/>
            <a:t>KANDUNGAN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ms-MY" sz="3200" b="1" noProof="0" dirty="0" smtClean="0"/>
            <a:t>SURAT TAWARAN PELANTIKAN</a:t>
          </a:r>
          <a:endParaRPr lang="ms-MY" sz="3200" b="1" noProof="0" dirty="0"/>
        </a:p>
      </dgm:t>
    </dgm:pt>
    <dgm:pt modelId="{E4D46D4E-7A4B-400F-81FA-88A6F431B63B}" type="parTrans" cxnId="{B9C812F2-EA4C-48A9-9814-9AB386238DB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8DB20C9A-AD89-4E30-8421-1F6DB739D8ED}" type="sibTrans" cxnId="{B9C812F2-EA4C-48A9-9814-9AB386238DB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4E9D9F7F-A32B-42E9-9FEE-059C0776CB3B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ms-MY" sz="2800" b="1" noProof="0" dirty="0" smtClean="0"/>
            <a:t>Gred elaun &amp; jumlah yang layak diterima</a:t>
          </a:r>
          <a:endParaRPr lang="ms-MY" sz="2800" b="1" noProof="0" dirty="0"/>
        </a:p>
      </dgm:t>
    </dgm:pt>
    <dgm:pt modelId="{248C52B4-3344-4376-AC8E-A4221A62884D}" type="parTrans" cxnId="{196513F4-5ADB-4F21-A72D-B7CF3FC6261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F4774D8F-AB1B-4602-848B-F7E452DBFAB5}" type="sibTrans" cxnId="{196513F4-5ADB-4F21-A72D-B7CF3FC6261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5A6FD876-3DD3-42F0-9783-B63FCAB41E41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ms-MY" sz="2800" b="1" noProof="0" dirty="0" smtClean="0"/>
            <a:t>Syarat-syarat Pelantikan &amp; Perkhidmatan</a:t>
          </a:r>
          <a:endParaRPr lang="ms-MY" sz="2800" b="1" noProof="0" dirty="0"/>
        </a:p>
      </dgm:t>
    </dgm:pt>
    <dgm:pt modelId="{51A0D0BA-E28F-4258-9D46-1B173F90573C}" type="parTrans" cxnId="{C372E9B1-77AF-454E-A57D-902910A2E1F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CD4D5259-14E8-4E37-8246-48B1C3A3F794}" type="sibTrans" cxnId="{C372E9B1-77AF-454E-A57D-902910A2E1F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0D88BDA9-E2CF-444B-BF1D-D6430551D6CF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ms-MY" sz="2800" b="1" noProof="0" dirty="0" smtClean="0"/>
            <a:t>Ti</a:t>
          </a:r>
          <a:r>
            <a:rPr lang="ms-MY" sz="2800" b="1" dirty="0" smtClean="0"/>
            <a:t>ndakan</a:t>
          </a:r>
          <a:endParaRPr lang="ms-MY" sz="2800" b="1" dirty="0"/>
        </a:p>
      </dgm:t>
    </dgm:pt>
    <dgm:pt modelId="{72DD0106-D5E7-473F-A14D-CCCA1264A959}" type="parTrans" cxnId="{A1AC0735-50BB-4A90-A901-DC95BB421E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247DCFDC-DAF4-4CB0-9A74-1D71B2A44AED}" type="sibTrans" cxnId="{A1AC0735-50BB-4A90-A901-DC95BB421E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B21EE49D-2107-4881-B17B-D4EE70CE8924}" type="pres">
      <dgm:prSet presAssocID="{E29D72C0-D47B-45C8-8C0F-23B34E60E21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959C6F-22DC-4E77-BC87-C6F64AFAA6E4}" type="pres">
      <dgm:prSet presAssocID="{6D60DD36-0052-4579-A645-51F811E8CA04}" presName="boxAndChildren" presStyleCnt="0"/>
      <dgm:spPr/>
    </dgm:pt>
    <dgm:pt modelId="{BF33631E-03C2-497D-954D-896AC5A2D952}" type="pres">
      <dgm:prSet presAssocID="{6D60DD36-0052-4579-A645-51F811E8CA04}" presName="parentTextBox" presStyleLbl="node1" presStyleIdx="0" presStyleCnt="1"/>
      <dgm:spPr/>
      <dgm:t>
        <a:bodyPr/>
        <a:lstStyle/>
        <a:p>
          <a:endParaRPr lang="en-US"/>
        </a:p>
      </dgm:t>
    </dgm:pt>
    <dgm:pt modelId="{B1A4D962-2BF7-4DCF-8A76-138B31B8FF9F}" type="pres">
      <dgm:prSet presAssocID="{6D60DD36-0052-4579-A645-51F811E8CA04}" presName="entireBox" presStyleLbl="node1" presStyleIdx="0" presStyleCnt="1"/>
      <dgm:spPr/>
      <dgm:t>
        <a:bodyPr/>
        <a:lstStyle/>
        <a:p>
          <a:endParaRPr lang="en-US"/>
        </a:p>
      </dgm:t>
    </dgm:pt>
    <dgm:pt modelId="{06490A27-0E9E-4462-A5DC-CBC0DEC4F0A1}" type="pres">
      <dgm:prSet presAssocID="{6D60DD36-0052-4579-A645-51F811E8CA04}" presName="descendantBox" presStyleCnt="0"/>
      <dgm:spPr/>
    </dgm:pt>
    <dgm:pt modelId="{8AB21C7A-C430-4528-8F09-660A5E4CA5EE}" type="pres">
      <dgm:prSet presAssocID="{4E9D9F7F-A32B-42E9-9FEE-059C0776CB3B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4AF9E3-EC1F-47AD-A310-A5DB1EEF6B1A}" type="pres">
      <dgm:prSet presAssocID="{5A6FD876-3DD3-42F0-9783-B63FCAB41E41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3E3C22-CEFC-467E-A0D9-B3FFAC674FAE}" type="pres">
      <dgm:prSet presAssocID="{0D88BDA9-E2CF-444B-BF1D-D6430551D6CF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C812F2-EA4C-48A9-9814-9AB386238DB6}" srcId="{E29D72C0-D47B-45C8-8C0F-23B34E60E216}" destId="{6D60DD36-0052-4579-A645-51F811E8CA04}" srcOrd="0" destOrd="0" parTransId="{E4D46D4E-7A4B-400F-81FA-88A6F431B63B}" sibTransId="{8DB20C9A-AD89-4E30-8421-1F6DB739D8ED}"/>
    <dgm:cxn modelId="{30E7235D-F224-4FEF-BD6D-35C665894526}" type="presOf" srcId="{6D60DD36-0052-4579-A645-51F811E8CA04}" destId="{BF33631E-03C2-497D-954D-896AC5A2D952}" srcOrd="0" destOrd="0" presId="urn:microsoft.com/office/officeart/2005/8/layout/process4"/>
    <dgm:cxn modelId="{63C94FBC-0D92-41A8-9D55-F5196B064B1F}" type="presOf" srcId="{6D60DD36-0052-4579-A645-51F811E8CA04}" destId="{B1A4D962-2BF7-4DCF-8A76-138B31B8FF9F}" srcOrd="1" destOrd="0" presId="urn:microsoft.com/office/officeart/2005/8/layout/process4"/>
    <dgm:cxn modelId="{9B8EB37F-0F54-4ED8-9F6C-242A9A2610E7}" type="presOf" srcId="{0D88BDA9-E2CF-444B-BF1D-D6430551D6CF}" destId="{033E3C22-CEFC-467E-A0D9-B3FFAC674FAE}" srcOrd="0" destOrd="0" presId="urn:microsoft.com/office/officeart/2005/8/layout/process4"/>
    <dgm:cxn modelId="{A1AC0735-50BB-4A90-A901-DC95BB421E9F}" srcId="{6D60DD36-0052-4579-A645-51F811E8CA04}" destId="{0D88BDA9-E2CF-444B-BF1D-D6430551D6CF}" srcOrd="2" destOrd="0" parTransId="{72DD0106-D5E7-473F-A14D-CCCA1264A959}" sibTransId="{247DCFDC-DAF4-4CB0-9A74-1D71B2A44AED}"/>
    <dgm:cxn modelId="{C372E9B1-77AF-454E-A57D-902910A2E1F8}" srcId="{6D60DD36-0052-4579-A645-51F811E8CA04}" destId="{5A6FD876-3DD3-42F0-9783-B63FCAB41E41}" srcOrd="1" destOrd="0" parTransId="{51A0D0BA-E28F-4258-9D46-1B173F90573C}" sibTransId="{CD4D5259-14E8-4E37-8246-48B1C3A3F794}"/>
    <dgm:cxn modelId="{27E39440-A7D5-434C-84DC-7DBD74909C5A}" type="presOf" srcId="{4E9D9F7F-A32B-42E9-9FEE-059C0776CB3B}" destId="{8AB21C7A-C430-4528-8F09-660A5E4CA5EE}" srcOrd="0" destOrd="0" presId="urn:microsoft.com/office/officeart/2005/8/layout/process4"/>
    <dgm:cxn modelId="{3D9B2BB4-D9B5-433B-9CA1-FE4D27FBF84E}" type="presOf" srcId="{E29D72C0-D47B-45C8-8C0F-23B34E60E216}" destId="{B21EE49D-2107-4881-B17B-D4EE70CE8924}" srcOrd="0" destOrd="0" presId="urn:microsoft.com/office/officeart/2005/8/layout/process4"/>
    <dgm:cxn modelId="{C39FD00E-E258-4186-8FCE-3F4B9EAFB942}" type="presOf" srcId="{5A6FD876-3DD3-42F0-9783-B63FCAB41E41}" destId="{464AF9E3-EC1F-47AD-A310-A5DB1EEF6B1A}" srcOrd="0" destOrd="0" presId="urn:microsoft.com/office/officeart/2005/8/layout/process4"/>
    <dgm:cxn modelId="{196513F4-5ADB-4F21-A72D-B7CF3FC62611}" srcId="{6D60DD36-0052-4579-A645-51F811E8CA04}" destId="{4E9D9F7F-A32B-42E9-9FEE-059C0776CB3B}" srcOrd="0" destOrd="0" parTransId="{248C52B4-3344-4376-AC8E-A4221A62884D}" sibTransId="{F4774D8F-AB1B-4602-848B-F7E452DBFAB5}"/>
    <dgm:cxn modelId="{F5BC4DA1-E731-4045-944F-0CE350525800}" type="presParOf" srcId="{B21EE49D-2107-4881-B17B-D4EE70CE8924}" destId="{46959C6F-22DC-4E77-BC87-C6F64AFAA6E4}" srcOrd="0" destOrd="0" presId="urn:microsoft.com/office/officeart/2005/8/layout/process4"/>
    <dgm:cxn modelId="{918BBFF9-4F8B-4418-8D3C-CFF9877DF07A}" type="presParOf" srcId="{46959C6F-22DC-4E77-BC87-C6F64AFAA6E4}" destId="{BF33631E-03C2-497D-954D-896AC5A2D952}" srcOrd="0" destOrd="0" presId="urn:microsoft.com/office/officeart/2005/8/layout/process4"/>
    <dgm:cxn modelId="{66EF4127-3BB3-4EAD-A3C1-3B2A15C9CDA7}" type="presParOf" srcId="{46959C6F-22DC-4E77-BC87-C6F64AFAA6E4}" destId="{B1A4D962-2BF7-4DCF-8A76-138B31B8FF9F}" srcOrd="1" destOrd="0" presId="urn:microsoft.com/office/officeart/2005/8/layout/process4"/>
    <dgm:cxn modelId="{BF815AAF-5252-4039-AFC4-51CFD1D4BCAD}" type="presParOf" srcId="{46959C6F-22DC-4E77-BC87-C6F64AFAA6E4}" destId="{06490A27-0E9E-4462-A5DC-CBC0DEC4F0A1}" srcOrd="2" destOrd="0" presId="urn:microsoft.com/office/officeart/2005/8/layout/process4"/>
    <dgm:cxn modelId="{3CA36DA9-7ACE-4E09-9DDF-8488305251B6}" type="presParOf" srcId="{06490A27-0E9E-4462-A5DC-CBC0DEC4F0A1}" destId="{8AB21C7A-C430-4528-8F09-660A5E4CA5EE}" srcOrd="0" destOrd="0" presId="urn:microsoft.com/office/officeart/2005/8/layout/process4"/>
    <dgm:cxn modelId="{B3CDCBD8-F3F8-44E8-95EB-5F77523DA6CF}" type="presParOf" srcId="{06490A27-0E9E-4462-A5DC-CBC0DEC4F0A1}" destId="{464AF9E3-EC1F-47AD-A310-A5DB1EEF6B1A}" srcOrd="1" destOrd="0" presId="urn:microsoft.com/office/officeart/2005/8/layout/process4"/>
    <dgm:cxn modelId="{8BC34F1C-0F2E-404F-A86E-09E0D3057728}" type="presParOf" srcId="{06490A27-0E9E-4462-A5DC-CBC0DEC4F0A1}" destId="{033E3C22-CEFC-467E-A0D9-B3FFAC674FAE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31DC2-E448-4B3A-8118-B3827155407F}">
      <dsp:nvSpPr>
        <dsp:cNvPr id="0" name=""/>
        <dsp:cNvSpPr/>
      </dsp:nvSpPr>
      <dsp:spPr>
        <a:xfrm>
          <a:off x="0" y="347020"/>
          <a:ext cx="792961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rgbClr val="99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591D15-5392-497A-88B7-1F582BA6CE1F}">
      <dsp:nvSpPr>
        <dsp:cNvPr id="0" name=""/>
        <dsp:cNvSpPr/>
      </dsp:nvSpPr>
      <dsp:spPr>
        <a:xfrm>
          <a:off x="276252" y="7539"/>
          <a:ext cx="7162776" cy="678960"/>
        </a:xfrm>
        <a:prstGeom prst="roundRect">
          <a:avLst/>
        </a:prstGeom>
        <a:solidFill>
          <a:srgbClr val="00206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3600" b="1" kern="1200" noProof="0" dirty="0" smtClean="0"/>
            <a:t>Perkhidmatan GST</a:t>
          </a:r>
          <a:endParaRPr lang="ms-MY" sz="3600" b="1" kern="1200" noProof="0" dirty="0"/>
        </a:p>
      </dsp:txBody>
      <dsp:txXfrm>
        <a:off x="276252" y="7539"/>
        <a:ext cx="7162776" cy="678960"/>
      </dsp:txXfrm>
    </dsp:sp>
    <dsp:sp modelId="{D972EA18-F75D-4515-8761-42FD66185033}">
      <dsp:nvSpPr>
        <dsp:cNvPr id="0" name=""/>
        <dsp:cNvSpPr/>
      </dsp:nvSpPr>
      <dsp:spPr>
        <a:xfrm>
          <a:off x="0" y="1390300"/>
          <a:ext cx="792961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rgbClr val="99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2F393-6095-4AC2-83E2-A889275380EC}">
      <dsp:nvSpPr>
        <dsp:cNvPr id="0" name=""/>
        <dsp:cNvSpPr/>
      </dsp:nvSpPr>
      <dsp:spPr>
        <a:xfrm>
          <a:off x="276252" y="1050819"/>
          <a:ext cx="7162776" cy="678960"/>
        </a:xfrm>
        <a:prstGeom prst="roundRect">
          <a:avLst/>
        </a:prstGeom>
        <a:solidFill>
          <a:srgbClr val="00206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3600" b="1" kern="1200" noProof="0" smtClean="0"/>
            <a:t>Perkhidmatan PPP</a:t>
          </a:r>
          <a:endParaRPr lang="ms-MY" sz="3600" b="1" kern="1200" noProof="0"/>
        </a:p>
      </dsp:txBody>
      <dsp:txXfrm>
        <a:off x="276252" y="1050819"/>
        <a:ext cx="7162776" cy="678960"/>
      </dsp:txXfrm>
    </dsp:sp>
    <dsp:sp modelId="{D929CDC8-6A95-44DA-90CB-5676A9C48EA9}">
      <dsp:nvSpPr>
        <dsp:cNvPr id="0" name=""/>
        <dsp:cNvSpPr/>
      </dsp:nvSpPr>
      <dsp:spPr>
        <a:xfrm>
          <a:off x="0" y="2433580"/>
          <a:ext cx="792961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rgbClr val="99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395CD-9A9C-4D3D-8206-DE70022493D6}">
      <dsp:nvSpPr>
        <dsp:cNvPr id="0" name=""/>
        <dsp:cNvSpPr/>
      </dsp:nvSpPr>
      <dsp:spPr>
        <a:xfrm>
          <a:off x="276252" y="2094100"/>
          <a:ext cx="7160389" cy="678960"/>
        </a:xfrm>
        <a:prstGeom prst="roundRect">
          <a:avLst/>
        </a:prstGeom>
        <a:solidFill>
          <a:srgbClr val="00206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3600" b="1" kern="1200" noProof="0" dirty="0" smtClean="0"/>
            <a:t>Elaun &amp; Kemudahan GST</a:t>
          </a:r>
          <a:endParaRPr lang="ms-MY" sz="3600" b="1" kern="1200" noProof="0" dirty="0"/>
        </a:p>
      </dsp:txBody>
      <dsp:txXfrm>
        <a:off x="276252" y="2094100"/>
        <a:ext cx="7160389" cy="678960"/>
      </dsp:txXfrm>
    </dsp:sp>
    <dsp:sp modelId="{54491608-FF51-4574-B566-C9904C213F3D}">
      <dsp:nvSpPr>
        <dsp:cNvPr id="0" name=""/>
        <dsp:cNvSpPr/>
      </dsp:nvSpPr>
      <dsp:spPr>
        <a:xfrm>
          <a:off x="0" y="3476860"/>
          <a:ext cx="792961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rgbClr val="99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7D206-28B5-431D-814B-F262D091A560}">
      <dsp:nvSpPr>
        <dsp:cNvPr id="0" name=""/>
        <dsp:cNvSpPr/>
      </dsp:nvSpPr>
      <dsp:spPr>
        <a:xfrm>
          <a:off x="276252" y="3137380"/>
          <a:ext cx="7166550" cy="678960"/>
        </a:xfrm>
        <a:prstGeom prst="roundRect">
          <a:avLst/>
        </a:prstGeom>
        <a:solidFill>
          <a:srgbClr val="00206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3600" b="1" kern="1200" noProof="0" dirty="0" smtClean="0"/>
            <a:t>Surat Tawaran Pelantikan GST</a:t>
          </a:r>
          <a:endParaRPr lang="ms-MY" sz="3600" b="1" kern="1200" noProof="0" dirty="0"/>
        </a:p>
      </dsp:txBody>
      <dsp:txXfrm>
        <a:off x="276252" y="3137380"/>
        <a:ext cx="7166550" cy="6789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681DF8-D1A9-43CD-8CC0-052F97384AAC}">
      <dsp:nvSpPr>
        <dsp:cNvPr id="0" name=""/>
        <dsp:cNvSpPr/>
      </dsp:nvSpPr>
      <dsp:spPr>
        <a:xfrm>
          <a:off x="28242" y="1500192"/>
          <a:ext cx="2402085" cy="144125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rgbClr val="99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2">
                  <a:lumMod val="50000"/>
                </a:schemeClr>
              </a:solidFill>
              <a:effectLst/>
            </a:rPr>
            <a:t>GURU SANDARAN TERLATIH</a:t>
          </a:r>
          <a:endParaRPr lang="en-US" sz="2000" b="1" kern="1200" dirty="0">
            <a:solidFill>
              <a:schemeClr val="accent2">
                <a:lumMod val="50000"/>
              </a:schemeClr>
            </a:solidFill>
            <a:effectLst/>
          </a:endParaRPr>
        </a:p>
      </dsp:txBody>
      <dsp:txXfrm>
        <a:off x="28242" y="1500192"/>
        <a:ext cx="2402085" cy="1441251"/>
      </dsp:txXfrm>
    </dsp:sp>
    <dsp:sp modelId="{F3548CCF-A8E8-420C-A2A3-68EC3300BD1C}">
      <dsp:nvSpPr>
        <dsp:cNvPr id="0" name=""/>
        <dsp:cNvSpPr/>
      </dsp:nvSpPr>
      <dsp:spPr>
        <a:xfrm>
          <a:off x="2514889" y="1922959"/>
          <a:ext cx="723234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514889" y="1922959"/>
        <a:ext cx="723234" cy="595717"/>
      </dsp:txXfrm>
    </dsp:sp>
    <dsp:sp modelId="{0D443E3E-924F-4214-A6E5-EBF13BC607CA}">
      <dsp:nvSpPr>
        <dsp:cNvPr id="0" name=""/>
        <dsp:cNvSpPr/>
      </dsp:nvSpPr>
      <dsp:spPr>
        <a:xfrm>
          <a:off x="3316278" y="1500192"/>
          <a:ext cx="2402085" cy="144125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rgbClr val="99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2">
                  <a:lumMod val="50000"/>
                </a:schemeClr>
              </a:solidFill>
              <a:effectLst/>
            </a:rPr>
            <a:t>PEGAWAI PERKHIDMATAN PENDIDIKAN</a:t>
          </a:r>
          <a:endParaRPr lang="en-US" sz="2000" b="1" kern="1200" dirty="0">
            <a:solidFill>
              <a:schemeClr val="accent2">
                <a:lumMod val="50000"/>
              </a:schemeClr>
            </a:solidFill>
            <a:effectLst/>
          </a:endParaRPr>
        </a:p>
      </dsp:txBody>
      <dsp:txXfrm>
        <a:off x="3316278" y="1500192"/>
        <a:ext cx="2402085" cy="1441251"/>
      </dsp:txXfrm>
    </dsp:sp>
    <dsp:sp modelId="{2D26DAD4-2346-4F4A-9813-9AF57BAB2DAA}">
      <dsp:nvSpPr>
        <dsp:cNvPr id="0" name=""/>
        <dsp:cNvSpPr/>
      </dsp:nvSpPr>
      <dsp:spPr>
        <a:xfrm>
          <a:off x="5790953" y="1922959"/>
          <a:ext cx="752110" cy="595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790953" y="1922959"/>
        <a:ext cx="752110" cy="595717"/>
      </dsp:txXfrm>
    </dsp:sp>
    <dsp:sp modelId="{B11DE880-E319-416F-8E15-2D116C5CBC64}">
      <dsp:nvSpPr>
        <dsp:cNvPr id="0" name=""/>
        <dsp:cNvSpPr/>
      </dsp:nvSpPr>
      <dsp:spPr>
        <a:xfrm>
          <a:off x="6589518" y="1500192"/>
          <a:ext cx="2402085" cy="144125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rgbClr val="99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2">
                  <a:lumMod val="50000"/>
                </a:schemeClr>
              </a:solidFill>
              <a:effectLst/>
            </a:rPr>
            <a:t>TAMAT PERKHIDMATAN</a:t>
          </a:r>
          <a:endParaRPr lang="en-US" sz="2000" b="1" kern="1200" dirty="0">
            <a:solidFill>
              <a:schemeClr val="accent2">
                <a:lumMod val="50000"/>
              </a:schemeClr>
            </a:solidFill>
            <a:effectLst/>
          </a:endParaRPr>
        </a:p>
      </dsp:txBody>
      <dsp:txXfrm>
        <a:off x="6589518" y="1500192"/>
        <a:ext cx="2402085" cy="144125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C7EEAE-6DAD-4E92-B103-BEC07844A214}">
      <dsp:nvSpPr>
        <dsp:cNvPr id="0" name=""/>
        <dsp:cNvSpPr/>
      </dsp:nvSpPr>
      <dsp:spPr>
        <a:xfrm rot="5400000">
          <a:off x="974023" y="1026247"/>
          <a:ext cx="1521723" cy="183609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AAB18-4B2B-4D13-9CF8-8DDA749DB136}">
      <dsp:nvSpPr>
        <dsp:cNvPr id="0" name=""/>
        <dsp:cNvSpPr/>
      </dsp:nvSpPr>
      <dsp:spPr>
        <a:xfrm>
          <a:off x="751520" y="1686"/>
          <a:ext cx="2040109" cy="122406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1800" kern="1200" noProof="0" dirty="0" smtClean="0">
              <a:solidFill>
                <a:schemeClr val="tx1"/>
              </a:solidFill>
            </a:rPr>
            <a:t>KPLI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1800" kern="1200" noProof="0" dirty="0" smtClean="0">
              <a:solidFill>
                <a:schemeClr val="tx1"/>
              </a:solidFill>
            </a:rPr>
            <a:t>(Tamat Pengajian)</a:t>
          </a:r>
          <a:endParaRPr lang="ms-MY" sz="1800" kern="1200" noProof="0" dirty="0">
            <a:solidFill>
              <a:schemeClr val="tx1"/>
            </a:solidFill>
          </a:endParaRPr>
        </a:p>
      </dsp:txBody>
      <dsp:txXfrm>
        <a:off x="751520" y="1686"/>
        <a:ext cx="2040109" cy="1224065"/>
      </dsp:txXfrm>
    </dsp:sp>
    <dsp:sp modelId="{EE04CA2B-E080-4B48-9384-9AD7C7827479}">
      <dsp:nvSpPr>
        <dsp:cNvPr id="0" name=""/>
        <dsp:cNvSpPr/>
      </dsp:nvSpPr>
      <dsp:spPr>
        <a:xfrm rot="5400000">
          <a:off x="974023" y="2526445"/>
          <a:ext cx="1521723" cy="183609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2EFD6-669C-44CB-8857-AA721E01DE55}">
      <dsp:nvSpPr>
        <dsp:cNvPr id="0" name=""/>
        <dsp:cNvSpPr/>
      </dsp:nvSpPr>
      <dsp:spPr>
        <a:xfrm>
          <a:off x="751520" y="1531768"/>
          <a:ext cx="2040109" cy="122406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1800" kern="1200" noProof="0" smtClean="0">
              <a:solidFill>
                <a:schemeClr val="tx1"/>
              </a:solidFill>
            </a:rPr>
            <a:t>JABATAN ASAL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1800" kern="1200" noProof="0" smtClean="0">
              <a:solidFill>
                <a:schemeClr val="tx1"/>
              </a:solidFill>
            </a:rPr>
            <a:t>(Sediakan dokumen permohonan)</a:t>
          </a:r>
          <a:endParaRPr lang="ms-MY" sz="1800" kern="1200" noProof="0">
            <a:solidFill>
              <a:schemeClr val="tx1"/>
            </a:solidFill>
          </a:endParaRPr>
        </a:p>
      </dsp:txBody>
      <dsp:txXfrm>
        <a:off x="751520" y="1531768"/>
        <a:ext cx="2040109" cy="1224065"/>
      </dsp:txXfrm>
    </dsp:sp>
    <dsp:sp modelId="{77302C24-7807-4028-9C23-2E3A9B1936A8}">
      <dsp:nvSpPr>
        <dsp:cNvPr id="0" name=""/>
        <dsp:cNvSpPr/>
      </dsp:nvSpPr>
      <dsp:spPr>
        <a:xfrm>
          <a:off x="1214453" y="3643339"/>
          <a:ext cx="2704986" cy="183609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B4410-1725-46D9-B59D-ADBADAA7564E}">
      <dsp:nvSpPr>
        <dsp:cNvPr id="0" name=""/>
        <dsp:cNvSpPr/>
      </dsp:nvSpPr>
      <dsp:spPr>
        <a:xfrm>
          <a:off x="751520" y="3061850"/>
          <a:ext cx="2040109" cy="122406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1800" kern="1200" noProof="0" smtClean="0">
              <a:solidFill>
                <a:schemeClr val="tx1"/>
              </a:solidFill>
            </a:rPr>
            <a:t>KEMENTERIAN (hantar dokumen yang lengkap ke BPSM)</a:t>
          </a:r>
          <a:endParaRPr lang="ms-MY" sz="1800" kern="1200" noProof="0">
            <a:solidFill>
              <a:schemeClr val="tx1"/>
            </a:solidFill>
          </a:endParaRPr>
        </a:p>
      </dsp:txBody>
      <dsp:txXfrm>
        <a:off x="751520" y="3061850"/>
        <a:ext cx="2040109" cy="1224065"/>
      </dsp:txXfrm>
    </dsp:sp>
    <dsp:sp modelId="{F647FE53-B37B-446A-B04A-5CAFEE2B9936}">
      <dsp:nvSpPr>
        <dsp:cNvPr id="0" name=""/>
        <dsp:cNvSpPr/>
      </dsp:nvSpPr>
      <dsp:spPr>
        <a:xfrm rot="16200000">
          <a:off x="3760106" y="2526445"/>
          <a:ext cx="1521723" cy="183609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A6FBB-07BA-4DC8-813B-FAFC7A0DDB3C}">
      <dsp:nvSpPr>
        <dsp:cNvPr id="0" name=""/>
        <dsp:cNvSpPr/>
      </dsp:nvSpPr>
      <dsp:spPr>
        <a:xfrm>
          <a:off x="3464865" y="3061850"/>
          <a:ext cx="2040109" cy="122406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1800" kern="1200" noProof="0" smtClean="0">
              <a:solidFill>
                <a:schemeClr val="tx1"/>
              </a:solidFill>
            </a:rPr>
            <a:t>CALON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1800" kern="1200" noProof="0" smtClean="0">
              <a:solidFill>
                <a:schemeClr val="tx1"/>
              </a:solidFill>
            </a:rPr>
            <a:t>(tunggu keputusan temuduga dari SPP)</a:t>
          </a:r>
          <a:endParaRPr lang="ms-MY" sz="1800" kern="1200" noProof="0">
            <a:solidFill>
              <a:schemeClr val="tx1"/>
            </a:solidFill>
          </a:endParaRPr>
        </a:p>
      </dsp:txBody>
      <dsp:txXfrm>
        <a:off x="3464865" y="3061850"/>
        <a:ext cx="2040109" cy="1224065"/>
      </dsp:txXfrm>
    </dsp:sp>
    <dsp:sp modelId="{D1649A72-1FBE-4A74-A1A5-0F6C420A505A}">
      <dsp:nvSpPr>
        <dsp:cNvPr id="0" name=""/>
        <dsp:cNvSpPr/>
      </dsp:nvSpPr>
      <dsp:spPr>
        <a:xfrm rot="16262968">
          <a:off x="3700407" y="1030017"/>
          <a:ext cx="1526158" cy="183609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CCC45-0FEE-4168-8E22-1CD5A3A8CA7D}">
      <dsp:nvSpPr>
        <dsp:cNvPr id="0" name=""/>
        <dsp:cNvSpPr/>
      </dsp:nvSpPr>
      <dsp:spPr>
        <a:xfrm>
          <a:off x="3464865" y="1531768"/>
          <a:ext cx="2040109" cy="122406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1800" kern="1200" noProof="0" smtClean="0">
              <a:solidFill>
                <a:schemeClr val="tx1"/>
              </a:solidFill>
            </a:rPr>
            <a:t>SPP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1800" kern="1200" noProof="0" smtClean="0">
              <a:solidFill>
                <a:schemeClr val="tx1"/>
              </a:solidFill>
            </a:rPr>
            <a:t>(Pelantikan)</a:t>
          </a:r>
        </a:p>
      </dsp:txBody>
      <dsp:txXfrm>
        <a:off x="3464865" y="1531768"/>
        <a:ext cx="2040109" cy="1224065"/>
      </dsp:txXfrm>
    </dsp:sp>
    <dsp:sp modelId="{CAC50493-0094-4F42-8DAE-AE8DE9F48AF5}">
      <dsp:nvSpPr>
        <dsp:cNvPr id="0" name=""/>
        <dsp:cNvSpPr/>
      </dsp:nvSpPr>
      <dsp:spPr>
        <a:xfrm>
          <a:off x="3857654" y="500066"/>
          <a:ext cx="2704986" cy="183609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C3B1E-0D95-4C4A-B750-0F285E0C6C24}">
      <dsp:nvSpPr>
        <dsp:cNvPr id="0" name=""/>
        <dsp:cNvSpPr/>
      </dsp:nvSpPr>
      <dsp:spPr>
        <a:xfrm>
          <a:off x="3496997" y="1686"/>
          <a:ext cx="2040109" cy="122406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1800" kern="1200" noProof="0" smtClean="0">
              <a:solidFill>
                <a:schemeClr val="tx1"/>
              </a:solidFill>
            </a:rPr>
            <a:t>KEMENTERIAN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1800" kern="1200" noProof="0" smtClean="0">
              <a:solidFill>
                <a:schemeClr val="tx1"/>
              </a:solidFill>
            </a:rPr>
            <a:t>(Cadangan penempatan)</a:t>
          </a:r>
          <a:endParaRPr lang="ms-MY" sz="1800" kern="1200" noProof="0">
            <a:solidFill>
              <a:schemeClr val="tx1"/>
            </a:solidFill>
          </a:endParaRPr>
        </a:p>
      </dsp:txBody>
      <dsp:txXfrm>
        <a:off x="3496997" y="1686"/>
        <a:ext cx="2040109" cy="1224065"/>
      </dsp:txXfrm>
    </dsp:sp>
    <dsp:sp modelId="{F88428B3-ECA4-42F0-8C6C-D18F79CAD803}">
      <dsp:nvSpPr>
        <dsp:cNvPr id="0" name=""/>
        <dsp:cNvSpPr/>
      </dsp:nvSpPr>
      <dsp:spPr>
        <a:xfrm rot="5400000">
          <a:off x="6474738" y="1026247"/>
          <a:ext cx="1521723" cy="183609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E0228A-5348-428D-8834-34CDA3D0BDD6}">
      <dsp:nvSpPr>
        <dsp:cNvPr id="0" name=""/>
        <dsp:cNvSpPr/>
      </dsp:nvSpPr>
      <dsp:spPr>
        <a:xfrm>
          <a:off x="6210342" y="1686"/>
          <a:ext cx="2040109" cy="122406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1800" kern="1200" noProof="0" smtClean="0">
              <a:solidFill>
                <a:schemeClr val="tx1"/>
              </a:solidFill>
            </a:rPr>
            <a:t>CALON</a:t>
          </a:r>
          <a:endParaRPr lang="ms-MY" sz="1800" kern="1200" noProof="0">
            <a:solidFill>
              <a:schemeClr val="tx1"/>
            </a:solidFill>
          </a:endParaRPr>
        </a:p>
      </dsp:txBody>
      <dsp:txXfrm>
        <a:off x="6210342" y="1686"/>
        <a:ext cx="2040109" cy="1224065"/>
      </dsp:txXfrm>
    </dsp:sp>
    <dsp:sp modelId="{CB500057-FFE1-42B0-B845-5C20581B4B0F}">
      <dsp:nvSpPr>
        <dsp:cNvPr id="0" name=""/>
        <dsp:cNvSpPr/>
      </dsp:nvSpPr>
      <dsp:spPr>
        <a:xfrm rot="5400000">
          <a:off x="6474738" y="2455006"/>
          <a:ext cx="1521723" cy="183609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FD463-E6CE-4064-97A5-CD6A54179F13}">
      <dsp:nvSpPr>
        <dsp:cNvPr id="0" name=""/>
        <dsp:cNvSpPr/>
      </dsp:nvSpPr>
      <dsp:spPr>
        <a:xfrm>
          <a:off x="6210342" y="1531768"/>
          <a:ext cx="2040109" cy="122406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1800" kern="1200" noProof="0" smtClean="0">
              <a:solidFill>
                <a:schemeClr val="tx1"/>
              </a:solidFill>
            </a:rPr>
            <a:t>PELEPASAN DENGAN IZIN</a:t>
          </a:r>
          <a:endParaRPr lang="ms-MY" sz="1800" kern="1200" noProof="0">
            <a:solidFill>
              <a:schemeClr val="tx1"/>
            </a:solidFill>
          </a:endParaRPr>
        </a:p>
      </dsp:txBody>
      <dsp:txXfrm>
        <a:off x="6210342" y="1531768"/>
        <a:ext cx="2040109" cy="1224065"/>
      </dsp:txXfrm>
    </dsp:sp>
    <dsp:sp modelId="{191360C6-7480-4DFB-8A70-806A392344FF}">
      <dsp:nvSpPr>
        <dsp:cNvPr id="0" name=""/>
        <dsp:cNvSpPr/>
      </dsp:nvSpPr>
      <dsp:spPr>
        <a:xfrm>
          <a:off x="6210342" y="3061850"/>
          <a:ext cx="2040109" cy="122406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1800" kern="1200" noProof="0" dirty="0" smtClean="0">
              <a:solidFill>
                <a:schemeClr val="tx1"/>
              </a:solidFill>
            </a:rPr>
            <a:t>LAPOR DIRI</a:t>
          </a:r>
          <a:endParaRPr lang="ms-MY" sz="1800" kern="1200" noProof="0" dirty="0">
            <a:solidFill>
              <a:schemeClr val="tx1"/>
            </a:solidFill>
          </a:endParaRPr>
        </a:p>
      </dsp:txBody>
      <dsp:txXfrm>
        <a:off x="6210342" y="3061850"/>
        <a:ext cx="2040109" cy="122406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87EEA5-6FE0-4D1D-8BDD-42FA07425485}">
      <dsp:nvSpPr>
        <dsp:cNvPr id="0" name=""/>
        <dsp:cNvSpPr/>
      </dsp:nvSpPr>
      <dsp:spPr>
        <a:xfrm>
          <a:off x="176211" y="0"/>
          <a:ext cx="5937491" cy="20056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s-MY" sz="2500" b="1" kern="1200" noProof="0" dirty="0" smtClean="0">
              <a:solidFill>
                <a:srgbClr val="002060"/>
              </a:solidFill>
              <a:latin typeface="Arial Narrow" pitchFamily="34" charset="0"/>
            </a:rPr>
            <a:t>Lulus Tapisan Keselamatan</a:t>
          </a:r>
          <a:endParaRPr lang="ms-MY" sz="2500" b="1" kern="1200" noProof="0" dirty="0">
            <a:solidFill>
              <a:srgbClr val="002060"/>
            </a:solidFill>
            <a:latin typeface="Arial Narrow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s-MY" sz="2500" b="1" kern="1200" noProof="0" dirty="0" smtClean="0">
              <a:solidFill>
                <a:srgbClr val="002060"/>
              </a:solidFill>
              <a:latin typeface="Arial Narrow" pitchFamily="34" charset="0"/>
            </a:rPr>
            <a:t>Surat Akuan Sumpah</a:t>
          </a:r>
          <a:endParaRPr lang="ms-MY" sz="2500" b="1" kern="1200" noProof="0" dirty="0">
            <a:solidFill>
              <a:srgbClr val="002060"/>
            </a:solidFill>
            <a:latin typeface="Arial Narrow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s-MY" sz="2500" b="1" kern="1200" noProof="0" dirty="0" smtClean="0">
              <a:solidFill>
                <a:srgbClr val="002060"/>
              </a:solidFill>
              <a:latin typeface="Arial Narrow" pitchFamily="34" charset="0"/>
            </a:rPr>
            <a:t>Surat Akujanji</a:t>
          </a:r>
          <a:endParaRPr lang="ms-MY" sz="2500" b="1" kern="1200" noProof="0" dirty="0">
            <a:solidFill>
              <a:srgbClr val="002060"/>
            </a:solidFill>
            <a:latin typeface="Arial Narrow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s-MY" sz="2500" b="1" kern="1200" noProof="0" dirty="0" smtClean="0">
              <a:solidFill>
                <a:srgbClr val="002060"/>
              </a:solidFill>
              <a:latin typeface="Arial Narrow" pitchFamily="34" charset="0"/>
            </a:rPr>
            <a:t>Pakej Penerimaan Tawaran Pelantikan</a:t>
          </a:r>
          <a:endParaRPr lang="ms-MY" sz="2500" b="1" kern="1200" noProof="0" dirty="0">
            <a:solidFill>
              <a:srgbClr val="002060"/>
            </a:solidFill>
            <a:latin typeface="Arial Narrow" pitchFamily="34" charset="0"/>
          </a:endParaRPr>
        </a:p>
      </dsp:txBody>
      <dsp:txXfrm>
        <a:off x="176211" y="0"/>
        <a:ext cx="5937491" cy="2005666"/>
      </dsp:txXfrm>
    </dsp:sp>
    <dsp:sp modelId="{B9A466E1-E357-4E90-B74C-857EAF447FC2}">
      <dsp:nvSpPr>
        <dsp:cNvPr id="0" name=""/>
        <dsp:cNvSpPr/>
      </dsp:nvSpPr>
      <dsp:spPr>
        <a:xfrm>
          <a:off x="5272128" y="557754"/>
          <a:ext cx="2986574" cy="8900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32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PELANTIKAN</a:t>
          </a:r>
          <a:endParaRPr lang="ms-MY" sz="32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sp:txBody>
      <dsp:txXfrm>
        <a:off x="5272128" y="557754"/>
        <a:ext cx="2986574" cy="890049"/>
      </dsp:txXfrm>
    </dsp:sp>
    <dsp:sp modelId="{A3902795-8624-4732-950A-E51E97B5A9A1}">
      <dsp:nvSpPr>
        <dsp:cNvPr id="0" name=""/>
        <dsp:cNvSpPr/>
      </dsp:nvSpPr>
      <dsp:spPr>
        <a:xfrm>
          <a:off x="166713" y="1944430"/>
          <a:ext cx="5906171" cy="14176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s-MY" sz="2500" b="1" kern="1200" noProof="0" dirty="0" smtClean="0">
              <a:solidFill>
                <a:srgbClr val="002060"/>
              </a:solidFill>
              <a:latin typeface="Arial Narrow" pitchFamily="34" charset="0"/>
            </a:rPr>
            <a:t>Tempoh percubaan 1-3 tahun</a:t>
          </a:r>
          <a:endParaRPr lang="ms-MY" sz="2500" b="1" kern="1200" noProof="0" dirty="0">
            <a:solidFill>
              <a:srgbClr val="002060"/>
            </a:solidFill>
            <a:latin typeface="Arial Narrow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s-MY" sz="2500" b="1" kern="1200" noProof="0" dirty="0" smtClean="0">
              <a:solidFill>
                <a:srgbClr val="002060"/>
              </a:solidFill>
              <a:latin typeface="Arial Narrow" pitchFamily="34" charset="0"/>
            </a:rPr>
            <a:t>Hadir dan Lulus Kursus Induksi</a:t>
          </a:r>
          <a:endParaRPr lang="ms-MY" sz="2500" b="1" kern="1200" noProof="0" dirty="0">
            <a:solidFill>
              <a:srgbClr val="002060"/>
            </a:solidFill>
            <a:latin typeface="Arial Narrow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s-MY" sz="2500" b="1" kern="1200" noProof="0" dirty="0" smtClean="0">
              <a:solidFill>
                <a:srgbClr val="002060"/>
              </a:solidFill>
              <a:latin typeface="Arial Narrow" pitchFamily="34" charset="0"/>
            </a:rPr>
            <a:t>Perakuan Ketua Jabatan</a:t>
          </a:r>
          <a:endParaRPr lang="ms-MY" sz="2500" b="1" kern="1200" noProof="0" dirty="0">
            <a:solidFill>
              <a:srgbClr val="002060"/>
            </a:solidFill>
            <a:latin typeface="Arial Narrow" pitchFamily="34" charset="0"/>
          </a:endParaRPr>
        </a:p>
      </dsp:txBody>
      <dsp:txXfrm>
        <a:off x="166713" y="1944430"/>
        <a:ext cx="5906171" cy="1417657"/>
      </dsp:txXfrm>
    </dsp:sp>
    <dsp:sp modelId="{6AFE75D4-7A9B-4531-9A46-A103C3024429}">
      <dsp:nvSpPr>
        <dsp:cNvPr id="0" name=""/>
        <dsp:cNvSpPr/>
      </dsp:nvSpPr>
      <dsp:spPr>
        <a:xfrm>
          <a:off x="5281645" y="2201691"/>
          <a:ext cx="3012535" cy="893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32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PERKHIDMATAN</a:t>
          </a:r>
          <a:endParaRPr lang="ms-MY" sz="3200" b="1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dsp:txBody>
      <dsp:txXfrm>
        <a:off x="5281645" y="2201691"/>
        <a:ext cx="3012535" cy="89393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650A7A-8284-4E2A-B50D-4DD089977365}">
      <dsp:nvSpPr>
        <dsp:cNvPr id="0" name=""/>
        <dsp:cNvSpPr/>
      </dsp:nvSpPr>
      <dsp:spPr>
        <a:xfrm>
          <a:off x="0" y="606531"/>
          <a:ext cx="2584083" cy="867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3200" b="1" kern="1200" noProof="0" smtClean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BERDENDA</a:t>
          </a:r>
          <a:endParaRPr lang="ms-MY" sz="3200" b="1" kern="1200" noProof="0">
            <a:solidFill>
              <a:schemeClr val="bg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606531"/>
        <a:ext cx="2584083" cy="867716"/>
      </dsp:txXfrm>
    </dsp:sp>
    <dsp:sp modelId="{D8A13D78-F5F0-4820-AE26-226716E3B9BA}">
      <dsp:nvSpPr>
        <dsp:cNvPr id="0" name=""/>
        <dsp:cNvSpPr/>
      </dsp:nvSpPr>
      <dsp:spPr>
        <a:xfrm>
          <a:off x="258408" y="1474247"/>
          <a:ext cx="321701" cy="767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506"/>
              </a:lnTo>
              <a:lnTo>
                <a:pt x="321701" y="767506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FE057-EE29-4DA3-AAFE-D999B5549D21}">
      <dsp:nvSpPr>
        <dsp:cNvPr id="0" name=""/>
        <dsp:cNvSpPr/>
      </dsp:nvSpPr>
      <dsp:spPr>
        <a:xfrm>
          <a:off x="580110" y="1815995"/>
          <a:ext cx="2614235" cy="8515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3200" b="1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Kekananan</a:t>
          </a:r>
          <a:endParaRPr lang="ms-MY" sz="32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0110" y="1815995"/>
        <a:ext cx="2614235" cy="851518"/>
      </dsp:txXfrm>
    </dsp:sp>
    <dsp:sp modelId="{A63831CA-E8F4-4C14-8038-50EA9DC5AB9B}">
      <dsp:nvSpPr>
        <dsp:cNvPr id="0" name=""/>
        <dsp:cNvSpPr/>
      </dsp:nvSpPr>
      <dsp:spPr>
        <a:xfrm>
          <a:off x="258408" y="1474247"/>
          <a:ext cx="701018" cy="1839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9349"/>
              </a:lnTo>
              <a:lnTo>
                <a:pt x="701018" y="1839349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8F359A-7318-48BD-A035-52238C65CB8A}">
      <dsp:nvSpPr>
        <dsp:cNvPr id="0" name=""/>
        <dsp:cNvSpPr/>
      </dsp:nvSpPr>
      <dsp:spPr>
        <a:xfrm>
          <a:off x="959426" y="2921001"/>
          <a:ext cx="3291972" cy="785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6718553"/>
              <a:satOff val="9479"/>
              <a:lumOff val="-1176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3200" b="1" kern="120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Pergerakan Gaji</a:t>
          </a:r>
          <a:endParaRPr lang="ms-MY" sz="3200" b="1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9426" y="2921001"/>
        <a:ext cx="3291972" cy="785192"/>
      </dsp:txXfrm>
    </dsp:sp>
    <dsp:sp modelId="{A3B8B927-1D06-4941-B9AF-F9FF9881F0BC}">
      <dsp:nvSpPr>
        <dsp:cNvPr id="0" name=""/>
        <dsp:cNvSpPr/>
      </dsp:nvSpPr>
      <dsp:spPr>
        <a:xfrm>
          <a:off x="3486735" y="1175539"/>
          <a:ext cx="2609264" cy="10312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6718553"/>
                <a:satOff val="9479"/>
                <a:lumOff val="-1176"/>
                <a:alphaOff val="0"/>
                <a:shade val="15000"/>
                <a:satMod val="180000"/>
              </a:schemeClr>
            </a:gs>
            <a:gs pos="50000">
              <a:schemeClr val="accent5">
                <a:hueOff val="6718553"/>
                <a:satOff val="9479"/>
                <a:lumOff val="-1176"/>
                <a:alphaOff val="0"/>
                <a:shade val="45000"/>
                <a:satMod val="170000"/>
              </a:schemeClr>
            </a:gs>
            <a:gs pos="70000">
              <a:schemeClr val="accent5">
                <a:hueOff val="6718553"/>
                <a:satOff val="9479"/>
                <a:lumOff val="-117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6718553"/>
                <a:satOff val="9479"/>
                <a:lumOff val="-117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3100" b="1" kern="1200" noProof="0" dirty="0" smtClean="0">
              <a:solidFill>
                <a:schemeClr val="bg1">
                  <a:lumMod val="75000"/>
                  <a:lumOff val="25000"/>
                </a:schemeClr>
              </a:solidFill>
            </a:rPr>
            <a:t>TIDAK BERDENDA</a:t>
          </a:r>
          <a:endParaRPr lang="ms-MY" sz="3100" b="1" kern="1200" noProof="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3486735" y="1175539"/>
        <a:ext cx="2609264" cy="103123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A4D962-2BF7-4DCF-8A76-138B31B8FF9F}">
      <dsp:nvSpPr>
        <dsp:cNvPr id="0" name=""/>
        <dsp:cNvSpPr/>
      </dsp:nvSpPr>
      <dsp:spPr>
        <a:xfrm>
          <a:off x="0" y="0"/>
          <a:ext cx="8286808" cy="4135438"/>
        </a:xfrm>
        <a:prstGeom prst="rect">
          <a:avLst/>
        </a:prstGeom>
        <a:solidFill>
          <a:schemeClr val="bg2">
            <a:lumMod val="1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ms-MY" sz="3200" b="1" kern="1200" noProof="0" dirty="0" smtClean="0"/>
            <a:t>KANDUNGAN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ms-MY" sz="3200" b="1" kern="1200" noProof="0" dirty="0" smtClean="0"/>
            <a:t>SURAT TAWARAN PELANTIKAN</a:t>
          </a:r>
          <a:endParaRPr lang="ms-MY" sz="3200" b="1" kern="1200" noProof="0" dirty="0"/>
        </a:p>
      </dsp:txBody>
      <dsp:txXfrm>
        <a:off x="0" y="0"/>
        <a:ext cx="8286808" cy="2233136"/>
      </dsp:txXfrm>
    </dsp:sp>
    <dsp:sp modelId="{8AB21C7A-C430-4528-8F09-660A5E4CA5EE}">
      <dsp:nvSpPr>
        <dsp:cNvPr id="0" name=""/>
        <dsp:cNvSpPr/>
      </dsp:nvSpPr>
      <dsp:spPr>
        <a:xfrm>
          <a:off x="4046" y="2150427"/>
          <a:ext cx="2759571" cy="1902301"/>
        </a:xfrm>
        <a:prstGeom prst="rect">
          <a:avLst/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ms-MY" sz="2800" b="1" kern="1200" noProof="0" dirty="0" smtClean="0"/>
            <a:t>Gred elaun &amp; jumlah yang layak diterima</a:t>
          </a:r>
          <a:endParaRPr lang="ms-MY" sz="2800" b="1" kern="1200" noProof="0" dirty="0"/>
        </a:p>
      </dsp:txBody>
      <dsp:txXfrm>
        <a:off x="4046" y="2150427"/>
        <a:ext cx="2759571" cy="1902301"/>
      </dsp:txXfrm>
    </dsp:sp>
    <dsp:sp modelId="{464AF9E3-EC1F-47AD-A310-A5DB1EEF6B1A}">
      <dsp:nvSpPr>
        <dsp:cNvPr id="0" name=""/>
        <dsp:cNvSpPr/>
      </dsp:nvSpPr>
      <dsp:spPr>
        <a:xfrm>
          <a:off x="2763618" y="2150427"/>
          <a:ext cx="2759571" cy="1902301"/>
        </a:xfrm>
        <a:prstGeom prst="rect">
          <a:avLst/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ms-MY" sz="2800" b="1" kern="1200" noProof="0" dirty="0" smtClean="0"/>
            <a:t>Syarat-syarat Pelantikan &amp; Perkhidmatan</a:t>
          </a:r>
          <a:endParaRPr lang="ms-MY" sz="2800" b="1" kern="1200" noProof="0" dirty="0"/>
        </a:p>
      </dsp:txBody>
      <dsp:txXfrm>
        <a:off x="2763618" y="2150427"/>
        <a:ext cx="2759571" cy="1902301"/>
      </dsp:txXfrm>
    </dsp:sp>
    <dsp:sp modelId="{033E3C22-CEFC-467E-A0D9-B3FFAC674FAE}">
      <dsp:nvSpPr>
        <dsp:cNvPr id="0" name=""/>
        <dsp:cNvSpPr/>
      </dsp:nvSpPr>
      <dsp:spPr>
        <a:xfrm>
          <a:off x="5523189" y="2150427"/>
          <a:ext cx="2759571" cy="1902301"/>
        </a:xfrm>
        <a:prstGeom prst="rect">
          <a:avLst/>
        </a:prstGeom>
        <a:solidFill>
          <a:schemeClr val="bg2">
            <a:lumMod val="5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ms-MY" sz="2800" b="1" kern="1200" noProof="0" dirty="0" smtClean="0"/>
            <a:t>Ti</a:t>
          </a:r>
          <a:r>
            <a:rPr lang="ms-MY" sz="2800" b="1" kern="1200" dirty="0" smtClean="0"/>
            <a:t>ndakan</a:t>
          </a:r>
          <a:endParaRPr lang="ms-MY" sz="2800" b="1" kern="1200" dirty="0"/>
        </a:p>
      </dsp:txBody>
      <dsp:txXfrm>
        <a:off x="5523189" y="2150427"/>
        <a:ext cx="2759571" cy="1902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3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3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pPr>
              <a:defRPr/>
            </a:pPr>
            <a:fld id="{E5BCC9FE-5B4B-4522-8BE2-5AC5A71B4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3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527" y="4559587"/>
            <a:ext cx="5854148" cy="4321852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3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91FDE7-E2E1-4EB1-B500-B48E7F9BF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935F7C-0711-4A42-8B97-510FEED4BD42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4B470A-AF66-4501-8111-213B1401E35D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87D5CD-2CCA-4011-B885-BE611500016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D3419-6C98-49E9-8485-270992D5FA7B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CF8A1E-F17E-4991-80C3-2848C8EE6941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29F9B7-DF97-4C01-B01A-84B853E78FBC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14572F-8FAD-4031-9292-8AB183BE7F40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A7EE6E-A414-4909-B400-CCF7778D1E2D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19A79C-4C17-491C-AE08-3CBDDF466CDD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CCA14A-7079-45A1-8B24-DA80CEFC2DB4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D453C4-5AFD-4BAE-B4F8-1C3F939F2D30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AAACB1-19C9-4BC5-A67A-CFEE33709A3C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0EB153-500E-4B42-8C4A-0EC3DAE4707E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4768B7-9984-447B-B77B-A5B959267E9C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BD7AB4-1C26-471C-B753-E8B2450787C9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56887" indent="-256887" eaLnBrk="1" hangingPunct="1">
              <a:spcBef>
                <a:spcPct val="0"/>
              </a:spcBef>
              <a:buFontTx/>
              <a:buAutoNum type="romanLcParenR"/>
            </a:pPr>
            <a:r>
              <a:rPr lang="ms-MY" noProof="0" dirty="0" smtClean="0"/>
              <a:t>Tak layak terima pergerakan gaji tahunan</a:t>
            </a:r>
          </a:p>
          <a:p>
            <a:pPr marL="256887" indent="-256887" eaLnBrk="1" hangingPunct="1">
              <a:spcBef>
                <a:spcPct val="0"/>
              </a:spcBef>
              <a:buFontTx/>
              <a:buAutoNum type="romanLcParenR"/>
            </a:pPr>
            <a:r>
              <a:rPr lang="ms-MY" noProof="0" dirty="0" smtClean="0"/>
              <a:t>TPG diubah = tarikh pengesahan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6FA40D-BA6F-4967-88FF-020CEE456DCB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1FDE7-E2E1-4EB1-B500-B48E7F9BF7D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690BD5-9A2F-46A1-A947-5E8CF18A9339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 txBox="1">
            <a:spLocks noGrp="1"/>
          </p:cNvSpPr>
          <p:nvPr/>
        </p:nvSpPr>
        <p:spPr bwMode="auto">
          <a:xfrm>
            <a:off x="4142963" y="9119173"/>
            <a:ext cx="3170583" cy="480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851" tIns="47425" rIns="94851" bIns="47425" anchor="b"/>
          <a:lstStyle/>
          <a:p>
            <a:pPr algn="r">
              <a:defRPr/>
            </a:pPr>
            <a:fld id="{9B5D1469-02C5-459E-8769-B24A2CE18E77}" type="slidenum">
              <a:rPr lang="en-US" sz="1200">
                <a:solidFill>
                  <a:srgbClr val="000000"/>
                </a:solidFill>
                <a:cs typeface="+mn-cs"/>
              </a:rPr>
              <a:pPr algn="r">
                <a:defRPr/>
              </a:pPr>
              <a:t>26</a:t>
            </a:fld>
            <a:endParaRPr lang="en-US" sz="12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1FDE7-E2E1-4EB1-B500-B48E7F9BF7D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9D2A77-A4DD-41ED-AE15-D4B28F986454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96E281-D572-4217-AF56-BDF78A88C2ED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D0AAE-9D37-4FF5-8C59-BACA3B67DBD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5B0EE9-475B-454C-B033-7FE3ADF64680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 txBox="1">
            <a:spLocks noGrp="1"/>
          </p:cNvSpPr>
          <p:nvPr/>
        </p:nvSpPr>
        <p:spPr bwMode="auto">
          <a:xfrm>
            <a:off x="4142963" y="9119173"/>
            <a:ext cx="3170583" cy="480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851" tIns="47425" rIns="94851" bIns="47425" anchor="b"/>
          <a:lstStyle/>
          <a:p>
            <a:pPr algn="r">
              <a:defRPr/>
            </a:pPr>
            <a:fld id="{48024C04-C76C-442E-84DE-6D38AEA29321}" type="slidenum">
              <a:rPr lang="en-US" sz="1200">
                <a:solidFill>
                  <a:srgbClr val="000000"/>
                </a:solidFill>
                <a:cs typeface="+mn-cs"/>
              </a:rPr>
              <a:pPr algn="r">
                <a:defRPr/>
              </a:pPr>
              <a:t>32</a:t>
            </a:fld>
            <a:endParaRPr lang="en-US" sz="12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1FDE7-E2E1-4EB1-B500-B48E7F9BF7D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2D5BEB-9E09-4EC0-8378-860CAF42C3BE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2BCC99-EF82-4CA1-B825-CB47363F5147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1FDE7-E2E1-4EB1-B500-B48E7F9BF7D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C57B5E-A2F2-4BF9-B7DF-C14B3A167A32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CC5AD4-52ED-4687-B787-F750002AB2E9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A1A27A-E7AB-4A4C-97BF-D8A6A8D81C07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F0886B-E7C4-4AF9-B028-5E82FA082B5A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D0039C-B6B4-46B9-B1BB-662F1253B3A9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272210-ABC9-46F8-8296-B9CE80D173ED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D6BCF4-5095-493D-9BB9-04B5264B629C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27C6C2-0F56-4813-9EDF-DCE1F2F2E1AB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8BCBA5-8DA5-4A69-869F-E7FDB737061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F99D57-C995-4E2F-AF22-D934E8105D17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8114FD-2CD5-4081-B3FA-6D15A3B75320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66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A51CE9-7D2E-4C48-B77C-0DE90D7FB228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67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7BE778-9ADD-433F-AC31-3D2B82C4792B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68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BB59FE-07B5-4756-9C9E-C14151B3C8FD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69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C1A891-0F4E-4622-AE86-AED08B3CD35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70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259137-4942-4A96-8CE2-AEE36117D18F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71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4A3F4-B9C4-4631-9750-3948BBAFC6E9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72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509947-B923-4AC9-B8DD-173CD3C87F44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CAA90F-974B-4854-BAF2-C9912DE648F8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73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24CCA9B-B038-42E4-92B9-7D70F4EF6BF6}" type="slidenum">
              <a:rPr lang="en-US" smtClean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74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 txBox="1">
            <a:spLocks noGrp="1"/>
          </p:cNvSpPr>
          <p:nvPr/>
        </p:nvSpPr>
        <p:spPr bwMode="auto">
          <a:xfrm>
            <a:off x="4142963" y="9119173"/>
            <a:ext cx="3170583" cy="480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851" tIns="47425" rIns="94851" bIns="47425" anchor="b"/>
          <a:lstStyle/>
          <a:p>
            <a:pPr algn="r">
              <a:defRPr/>
            </a:pPr>
            <a:fld id="{9B5D1469-02C5-459E-8769-B24A2CE18E77}" type="slidenum">
              <a:rPr lang="en-US" sz="1200">
                <a:solidFill>
                  <a:srgbClr val="000000"/>
                </a:solidFill>
                <a:cs typeface="+mn-cs"/>
              </a:rPr>
              <a:pPr algn="r">
                <a:defRPr/>
              </a:pPr>
              <a:t>77</a:t>
            </a:fld>
            <a:endParaRPr lang="en-US" sz="12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1FDE7-E2E1-4EB1-B500-B48E7F9BF7D0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9D2A77-A4DD-41ED-AE15-D4B28F986454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78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D0AAE-9D37-4FF5-8C59-BACA3B67DBD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80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D0AAE-9D37-4FF5-8C59-BACA3B67DBD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81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96E281-D572-4217-AF56-BDF78A88C2ED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83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D0AAE-9D37-4FF5-8C59-BACA3B67DBD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84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D0AAE-9D37-4FF5-8C59-BACA3B67DBD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85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D0AAE-9D37-4FF5-8C59-BACA3B67DBD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86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CF146C-E86A-4B72-82E3-82A3729985E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D0AAE-9D37-4FF5-8C59-BACA3B67DBD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87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D0AAE-9D37-4FF5-8C59-BACA3B67DBD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88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D0AAE-9D37-4FF5-8C59-BACA3B67DBD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89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D0AAE-9D37-4FF5-8C59-BACA3B67DBD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90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96E281-D572-4217-AF56-BDF78A88C2ED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91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D0AAE-9D37-4FF5-8C59-BACA3B67DBD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92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D0AAE-9D37-4FF5-8C59-BACA3B67DBD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93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D0AAE-9D37-4FF5-8C59-BACA3B67DBD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94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D0AAE-9D37-4FF5-8C59-BACA3B67DBD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95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D0AAE-9D37-4FF5-8C59-BACA3B67DBD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96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9E9230-4F3F-45DC-A89A-8E6A4538CD06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D0AAE-9D37-4FF5-8C59-BACA3B67DBD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97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D0AAE-9D37-4FF5-8C59-BACA3B67DBD5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98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1AB52A-A389-47BC-8489-A91179879AA2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99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1AB52A-A389-47BC-8489-A91179879AA2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100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21EFD6-3138-4C30-BA35-A19BD714DB3D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9146FD-C611-499A-AC86-F0087D64FAF0}" type="slidenum">
              <a:rPr 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D5DEBA-AFEC-4101-BC78-F5D7F595F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58C4A-10C7-4784-9232-B8A7468B9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04D4D-2A24-45FA-B146-314E60F0B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ABAF1-87D1-4875-8C02-759BB6841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B0E0E-C632-4DF1-B815-CB4950791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FFA4C-9D7A-4E42-8465-FFF4701CF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D3AA3-E656-423D-942B-9F555DC94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F9B4F-0FBF-465C-A7D8-7D83B3506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7E8F7-597E-44C7-AA6F-840E5BA50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883F7-3F05-43D4-B44A-609C92A68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760B3-A552-413A-9309-03FFC3DF9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08F71-A2F9-4E52-9E43-A742ED9D1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0C571-BD06-4453-805A-6F3B3AAC6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08DB2-2436-49C3-BCAE-D4E77C201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EDB4-630C-48D9-AC0E-87193844E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C857-AF55-4438-A723-261B300E0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DCE38-00CF-4023-8F3E-4E1951137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EE062-AE91-4E32-9BAB-5F520519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E4999-ACD0-423C-98B8-DC39F6335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FAD0F-5335-494E-8C4F-7ACE621D2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7786C-D0C7-4D04-9DE3-437D06601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0BE92-9A08-4FFF-8249-5A7C4F58F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E72163-FB59-4AAC-B421-46139C156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B06C3-9F8D-478E-A3C0-BA449738A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25E5D-F74B-4DFD-816D-60B934BD9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ADDE-041C-4F98-B4C3-2B4A12B2B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0F6F-B19F-4A2F-A1A8-EA91A7B18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2197-3132-48C6-B220-C1D85FB3B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37B53-80CB-4B82-A202-3725E5EDE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D3E7A-FCF5-449E-9FBB-9EDC70E03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34374-763D-4792-A075-462D5D7D8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F8D7A-71D4-4C0D-A04A-C6F0D1209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9B1EE-E034-459E-B9E9-F16C511C0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D0F3E7-9C7F-438B-8E85-25AE3E0F5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D41C-D0F2-46DC-AC18-125671C6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05B98-26C8-4BEA-AA06-D1F990B94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D12CA-46B6-4ACA-9435-767A500D2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81978-A7AE-4A51-B586-0038AE26E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39473-42DC-4613-A521-62AD5C7DE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9FB06-E457-4DBF-A064-9E0308AE7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005A0-DD3C-4A49-A8A3-FB28DA06A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171F-2784-4CB4-ADF0-5FFDBB4C9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A5FE0-52CB-499D-B018-E3329AC42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352FA-4720-424C-A616-D29047CFD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D6F8E1-6A7B-4189-BE75-B048A4137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u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260B0-1968-42BE-B18A-811B9C45F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81744-A4AF-452D-AEED-2AF8A6198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E0330-D44F-45C1-B7F2-35237A99B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1EE67-CB94-4533-BF00-CC212CD77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4F0C7-41DE-4388-BA17-B5F39C920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34803-56AB-4389-8927-1AAB91280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3E0FA-4DFE-4E82-BC5E-E9EBE0BC7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3B2E7-E7DE-4A87-A8BE-6E846A87B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88BA6-1580-4BAE-A883-D652F242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152400" y="269875"/>
            <a:ext cx="8839200" cy="1406525"/>
            <a:chOff x="144" y="192"/>
            <a:chExt cx="5520" cy="86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4" y="192"/>
              <a:ext cx="5520" cy="864"/>
            </a:xfrm>
            <a:prstGeom prst="rect">
              <a:avLst/>
            </a:prstGeom>
            <a:solidFill>
              <a:srgbClr val="00FFFF"/>
            </a:solidFill>
            <a:ln w="762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064" y="456"/>
              <a:ext cx="28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BAHAGIAN PENGURUSAN SUMBER MANUSIA </a:t>
              </a:r>
            </a:p>
            <a:p>
              <a:pPr algn="r">
                <a:spcBef>
                  <a:spcPct val="50000"/>
                </a:spcBef>
                <a:defRPr/>
              </a:pPr>
              <a:r>
                <a:rPr lang="en-US" sz="1200" b="1" i="1">
                  <a:solidFill>
                    <a:srgbClr val="6600FF"/>
                  </a:solidFill>
                  <a:latin typeface="Georgia" pitchFamily="18" charset="0"/>
                </a:rPr>
                <a:t>KEMENTERIAN PELAJARAN MALAYSIA</a:t>
              </a:r>
              <a:r>
                <a:rPr lang="en-US" sz="1200" b="1" i="1">
                  <a:solidFill>
                    <a:srgbClr val="6600FF"/>
                  </a:solidFill>
                  <a:latin typeface="Monotype Corsiva" pitchFamily="66" charset="0"/>
                </a:rPr>
                <a:t> </a:t>
              </a:r>
            </a:p>
          </p:txBody>
        </p:sp>
        <p:pic>
          <p:nvPicPr>
            <p:cNvPr id="5" name="Picture 8" descr="blok_E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288"/>
              <a:ext cx="624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6" name="Picture 9" descr="blok_E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7" name="Picture 10" descr="blok_E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8" y="288"/>
              <a:ext cx="672" cy="672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8" name="Picture 11" descr="logo_kpm_150_s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88"/>
              <a:ext cx="642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D984A-AC88-4F05-8DE8-661987064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D6DE09-D58C-4ECB-B0EC-30A7505F1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2DCE8-F56A-4F18-83B1-95C9EE93D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573E41-BFF6-4E99-A9B7-EB60221CF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A9413E-42AC-4374-BA4C-A7A8822C9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61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215B91-0DFD-4322-BA98-BCAB55535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51" r:id="rId1"/>
    <p:sldLayoutId id="2147486947" r:id="rId2"/>
    <p:sldLayoutId id="2147486952" r:id="rId3"/>
    <p:sldLayoutId id="2147486953" r:id="rId4"/>
    <p:sldLayoutId id="2147486954" r:id="rId5"/>
    <p:sldLayoutId id="2147486955" r:id="rId6"/>
    <p:sldLayoutId id="2147486948" r:id="rId7"/>
    <p:sldLayoutId id="2147486956" r:id="rId8"/>
    <p:sldLayoutId id="2147486957" r:id="rId9"/>
    <p:sldLayoutId id="2147486949" r:id="rId10"/>
    <p:sldLayoutId id="2147486950" r:id="rId11"/>
    <p:sldLayoutId id="2147486958" r:id="rId12"/>
    <p:sldLayoutId id="2147486959" r:id="rId13"/>
    <p:sldLayoutId id="2147486960" r:id="rId14"/>
    <p:sldLayoutId id="2147486961" r:id="rId15"/>
    <p:sldLayoutId id="2147486962" r:id="rId16"/>
    <p:sldLayoutId id="2147486963" r:id="rId17"/>
    <p:sldLayoutId id="2147486964" r:id="rId18"/>
    <p:sldLayoutId id="2147486965" r:id="rId19"/>
    <p:sldLayoutId id="2147486966" r:id="rId20"/>
    <p:sldLayoutId id="2147486967" r:id="rId21"/>
    <p:sldLayoutId id="2147486968" r:id="rId22"/>
    <p:sldLayoutId id="2147486969" r:id="rId23"/>
    <p:sldLayoutId id="2147486970" r:id="rId24"/>
    <p:sldLayoutId id="2147486971" r:id="rId25"/>
    <p:sldLayoutId id="2147486972" r:id="rId26"/>
    <p:sldLayoutId id="2147486973" r:id="rId27"/>
    <p:sldLayoutId id="2147486974" r:id="rId28"/>
    <p:sldLayoutId id="2147486975" r:id="rId29"/>
    <p:sldLayoutId id="2147486976" r:id="rId30"/>
    <p:sldLayoutId id="2147486977" r:id="rId31"/>
    <p:sldLayoutId id="2147486978" r:id="rId32"/>
    <p:sldLayoutId id="2147486979" r:id="rId33"/>
    <p:sldLayoutId id="2147486980" r:id="rId34"/>
    <p:sldLayoutId id="2147486981" r:id="rId35"/>
    <p:sldLayoutId id="2147486982" r:id="rId36"/>
    <p:sldLayoutId id="2147486983" r:id="rId37"/>
    <p:sldLayoutId id="2147486984" r:id="rId38"/>
    <p:sldLayoutId id="2147486985" r:id="rId39"/>
    <p:sldLayoutId id="2147486986" r:id="rId40"/>
    <p:sldLayoutId id="2147486987" r:id="rId41"/>
    <p:sldLayoutId id="2147486988" r:id="rId42"/>
    <p:sldLayoutId id="2147486989" r:id="rId43"/>
    <p:sldLayoutId id="2147486990" r:id="rId44"/>
    <p:sldLayoutId id="2147486991" r:id="rId45"/>
    <p:sldLayoutId id="2147486992" r:id="rId46"/>
    <p:sldLayoutId id="2147486993" r:id="rId47"/>
    <p:sldLayoutId id="2147486994" r:id="rId48"/>
    <p:sldLayoutId id="2147486995" r:id="rId49"/>
    <p:sldLayoutId id="2147486996" r:id="rId50"/>
    <p:sldLayoutId id="2147486997" r:id="rId51"/>
    <p:sldLayoutId id="2147486998" r:id="rId52"/>
    <p:sldLayoutId id="2147486999" r:id="rId53"/>
    <p:sldLayoutId id="2147487000" r:id="rId54"/>
    <p:sldLayoutId id="2147487001" r:id="rId55"/>
    <p:sldLayoutId id="2147487002" r:id="rId56"/>
    <p:sldLayoutId id="2147487003" r:id="rId57"/>
    <p:sldLayoutId id="2147487004" r:id="rId58"/>
    <p:sldLayoutId id="2147487005" r:id="rId59"/>
  </p:sldLayoutIdLst>
  <p:transition>
    <p:cover dir="ru"/>
  </p:transition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5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Lampiran%20II-permohonan%20blk.kpg07.doc" TargetMode="External"/><Relationship Id="rId1" Type="http://schemas.openxmlformats.org/officeDocument/2006/relationships/slideLayout" Target="../slideLayouts/slideLayout3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9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0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5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8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0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5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5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5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5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5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9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0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0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3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3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3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3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3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3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3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2"/>
          <p:cNvSpPr txBox="1">
            <a:spLocks noChangeArrowheads="1"/>
          </p:cNvSpPr>
          <p:nvPr/>
        </p:nvSpPr>
        <p:spPr bwMode="auto">
          <a:xfrm>
            <a:off x="276225" y="2143124"/>
            <a:ext cx="859155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>
                <a:solidFill>
                  <a:srgbClr val="002060"/>
                </a:solidFill>
                <a:latin typeface="Cooper Black" pitchFamily="18" charset="0"/>
              </a:rPr>
              <a:t>TAKLIMAT </a:t>
            </a:r>
            <a:r>
              <a:rPr lang="en-US" sz="4400" dirty="0" smtClean="0">
                <a:solidFill>
                  <a:srgbClr val="002060"/>
                </a:solidFill>
                <a:latin typeface="Cooper Black" pitchFamily="18" charset="0"/>
              </a:rPr>
              <a:t>PERKHIDMATAN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rgbClr val="002060"/>
                </a:solidFill>
                <a:latin typeface="+mj-lt"/>
              </a:rPr>
              <a:t>GURU </a:t>
            </a:r>
            <a:r>
              <a:rPr lang="en-US" sz="4000" b="1" dirty="0">
                <a:solidFill>
                  <a:srgbClr val="002060"/>
                </a:solidFill>
                <a:latin typeface="+mj-lt"/>
              </a:rPr>
              <a:t>SANDARAN TERLATIH SISWAZAH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419100" y="4643438"/>
            <a:ext cx="83058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ms-MY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Bahagian Pengurusan Sumber Manusia</a:t>
            </a:r>
          </a:p>
          <a:p>
            <a:pPr algn="ctr">
              <a:spcBef>
                <a:spcPts val="600"/>
              </a:spcBef>
              <a:defRPr/>
            </a:pPr>
            <a:endParaRPr lang="ms-MY" sz="600" b="1" dirty="0" smtClean="0">
              <a:solidFill>
                <a:srgbClr val="99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ms-MY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Kementerian Pelajaran Malaysia</a:t>
            </a:r>
            <a:endParaRPr lang="ms-MY" sz="3600" b="1" dirty="0">
              <a:solidFill>
                <a:srgbClr val="99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2"/>
          <p:cNvSpPr txBox="1">
            <a:spLocks noChangeArrowheads="1"/>
          </p:cNvSpPr>
          <p:nvPr/>
        </p:nvSpPr>
        <p:spPr bwMode="auto">
          <a:xfrm>
            <a:off x="357188" y="3000375"/>
            <a:ext cx="8358187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50000"/>
              </a:spcBef>
              <a:buFontTx/>
              <a:buAutoNum type="romanLcPeriod"/>
            </a:pPr>
            <a:r>
              <a:rPr lang="ms-MY" sz="2500" b="1" dirty="0" smtClean="0">
                <a:solidFill>
                  <a:srgbClr val="002060"/>
                </a:solidFill>
              </a:rPr>
              <a:t>Tempoh Perkhidmatan</a:t>
            </a:r>
          </a:p>
          <a:p>
            <a:pPr marL="971550" lvl="1" indent="-514350"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ms-MY" sz="2400" b="1" dirty="0" smtClean="0">
                <a:solidFill>
                  <a:srgbClr val="002060"/>
                </a:solidFill>
              </a:rPr>
              <a:t>Sebulan ke sebulan dan lanjutan tempoh tersebut adalah secara automatik </a:t>
            </a:r>
            <a:r>
              <a:rPr lang="ms-MY" sz="2400" b="1" u="sng" dirty="0" smtClean="0">
                <a:solidFill>
                  <a:srgbClr val="FF0000"/>
                </a:solidFill>
              </a:rPr>
              <a:t>sehingga</a:t>
            </a:r>
            <a:endParaRPr lang="ms-MY" sz="2400" b="1" u="sng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285750" y="2428875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800" b="1" u="sng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Syarat-syarat Perkhidmatan</a:t>
            </a:r>
            <a:endParaRPr lang="ms-MY" sz="2800" b="1" u="sng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7588" name="Text Box 12"/>
          <p:cNvSpPr txBox="1">
            <a:spLocks noChangeArrowheads="1"/>
          </p:cNvSpPr>
          <p:nvPr/>
        </p:nvSpPr>
        <p:spPr bwMode="auto">
          <a:xfrm>
            <a:off x="266700" y="4572000"/>
            <a:ext cx="8305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ms-MY" sz="2800" b="1" dirty="0" smtClean="0">
                <a:solidFill>
                  <a:srgbClr val="990000"/>
                </a:solidFill>
                <a:latin typeface="Arial Narrow" pitchFamily="34" charset="0"/>
              </a:rPr>
              <a:t>Ditamatkan perkhidmatan</a:t>
            </a:r>
          </a:p>
          <a:p>
            <a:pPr algn="ctr"/>
            <a:r>
              <a:rPr lang="ms-MY" sz="2800" b="1" u="sng" dirty="0" smtClean="0">
                <a:solidFill>
                  <a:srgbClr val="990000"/>
                </a:solidFill>
                <a:latin typeface="Arial Narrow" pitchFamily="34" charset="0"/>
              </a:rPr>
              <a:t>atau</a:t>
            </a:r>
          </a:p>
          <a:p>
            <a:pPr algn="ctr"/>
            <a:r>
              <a:rPr lang="ms-MY" sz="2800" b="1" dirty="0" smtClean="0">
                <a:solidFill>
                  <a:srgbClr val="990000"/>
                </a:solidFill>
                <a:latin typeface="Arial Narrow" pitchFamily="34" charset="0"/>
              </a:rPr>
              <a:t>Dilantik tetap sebagai PPPS oleh SPP</a:t>
            </a:r>
            <a:endParaRPr lang="ms-MY" sz="2800" b="1" dirty="0">
              <a:solidFill>
                <a:srgbClr val="990000"/>
              </a:solidFill>
              <a:latin typeface="Arial Narrow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85750" y="1857375"/>
            <a:ext cx="83581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0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URUSAN PELANTIKAN GURU SANDARAN TERLATIH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357188" y="2305050"/>
            <a:ext cx="83058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660066"/>
                </a:solidFill>
                <a:latin typeface="Cooper Black" pitchFamily="18" charset="0"/>
              </a:rPr>
              <a:t>SEKIAN </a:t>
            </a:r>
            <a:endParaRPr lang="en-US" sz="4800" dirty="0">
              <a:solidFill>
                <a:srgbClr val="660066"/>
              </a:solidFill>
              <a:latin typeface="Cooper Black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660066"/>
                </a:solidFill>
                <a:latin typeface="Cooper Black" pitchFamily="18" charset="0"/>
              </a:rPr>
              <a:t>TERIMA KASIH</a:t>
            </a:r>
            <a:endParaRPr lang="en-US" sz="4800" dirty="0">
              <a:solidFill>
                <a:srgbClr val="660066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2"/>
          <p:cNvSpPr txBox="1">
            <a:spLocks noChangeArrowheads="1"/>
          </p:cNvSpPr>
          <p:nvPr/>
        </p:nvSpPr>
        <p:spPr bwMode="auto">
          <a:xfrm>
            <a:off x="357188" y="3000374"/>
            <a:ext cx="83058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>
              <a:lnSpc>
                <a:spcPct val="80000"/>
              </a:lnSpc>
            </a:pPr>
            <a:r>
              <a:rPr lang="ms-MY" sz="2500" b="1" dirty="0" smtClean="0">
                <a:solidFill>
                  <a:srgbClr val="002060"/>
                </a:solidFill>
              </a:rPr>
              <a:t>ii)	Pelantikan ke Jawatan Tetap</a:t>
            </a:r>
          </a:p>
          <a:p>
            <a:pPr marL="1066800" lvl="1" indent="-609600" algn="just">
              <a:lnSpc>
                <a:spcPct val="80000"/>
              </a:lnSpc>
              <a:buFont typeface="Wingdings" pitchFamily="2" charset="2"/>
              <a:buChar char="Ø"/>
            </a:pPr>
            <a:endParaRPr lang="ms-MY" sz="2400" b="1" dirty="0" smtClean="0">
              <a:solidFill>
                <a:srgbClr val="002060"/>
              </a:solidFill>
            </a:endParaRPr>
          </a:p>
          <a:p>
            <a:pPr marL="1066800" lvl="1" indent="-609600" algn="just">
              <a:buFont typeface="Wingdings" pitchFamily="2" charset="2"/>
              <a:buChar char="q"/>
            </a:pPr>
            <a:r>
              <a:rPr lang="ms-MY" sz="2400" b="1" dirty="0" smtClean="0">
                <a:solidFill>
                  <a:srgbClr val="002060"/>
                </a:solidFill>
              </a:rPr>
              <a:t>Kerajaan </a:t>
            </a:r>
            <a:r>
              <a:rPr lang="ms-MY" sz="2400" b="1" dirty="0" smtClean="0">
                <a:solidFill>
                  <a:srgbClr val="990000"/>
                </a:solidFill>
              </a:rPr>
              <a:t>tidak terikat </a:t>
            </a:r>
            <a:r>
              <a:rPr lang="ms-MY" sz="2400" b="1" dirty="0" smtClean="0">
                <a:solidFill>
                  <a:srgbClr val="002060"/>
                </a:solidFill>
              </a:rPr>
              <a:t>memberi jawatan tetap kepada GST</a:t>
            </a:r>
          </a:p>
          <a:p>
            <a:pPr marL="1066800" lvl="1" indent="-609600" algn="just">
              <a:lnSpc>
                <a:spcPct val="80000"/>
              </a:lnSpc>
            </a:pPr>
            <a:endParaRPr lang="ms-MY" sz="2400" b="1" dirty="0" smtClean="0">
              <a:solidFill>
                <a:srgbClr val="002060"/>
              </a:solidFill>
            </a:endParaRPr>
          </a:p>
          <a:p>
            <a:pPr marL="609600" indent="-609600" algn="just">
              <a:lnSpc>
                <a:spcPct val="80000"/>
              </a:lnSpc>
            </a:pPr>
            <a:r>
              <a:rPr lang="ms-MY" sz="2500" b="1" dirty="0" smtClean="0">
                <a:solidFill>
                  <a:srgbClr val="002060"/>
                </a:solidFill>
              </a:rPr>
              <a:t>iii)	Penempatan</a:t>
            </a:r>
          </a:p>
          <a:p>
            <a:pPr marL="609600" indent="-609600" algn="just">
              <a:lnSpc>
                <a:spcPct val="80000"/>
              </a:lnSpc>
            </a:pPr>
            <a:endParaRPr lang="ms-MY" sz="2500" b="1" dirty="0" smtClean="0">
              <a:solidFill>
                <a:srgbClr val="002060"/>
              </a:solidFill>
            </a:endParaRPr>
          </a:p>
          <a:p>
            <a:pPr marL="1066800" lvl="1" indent="-609600" algn="just">
              <a:buFont typeface="Wingdings" pitchFamily="2" charset="2"/>
              <a:buChar char="q"/>
            </a:pPr>
            <a:r>
              <a:rPr lang="ms-MY" sz="2400" b="1" dirty="0" smtClean="0">
                <a:solidFill>
                  <a:srgbClr val="002060"/>
                </a:solidFill>
              </a:rPr>
              <a:t>Boleh diarah berkhidmat di mana-mana tempat yang diarahkan oleh KPM/JPN</a:t>
            </a:r>
          </a:p>
          <a:p>
            <a:pPr marL="1066800" lvl="1" indent="-609600" algn="just">
              <a:lnSpc>
                <a:spcPct val="80000"/>
              </a:lnSpc>
              <a:buFont typeface="Wingdings" pitchFamily="2" charset="2"/>
              <a:buChar char="Ø"/>
            </a:pPr>
            <a:endParaRPr lang="ms-MY" sz="2400" b="1" dirty="0">
              <a:solidFill>
                <a:srgbClr val="002060"/>
              </a:solidFill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85750" y="2428875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800" b="1" u="sng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Syarat-syarat Perkhidmatan</a:t>
            </a:r>
            <a:endParaRPr lang="ms-MY" sz="2800" b="1" u="sng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57188" y="1857375"/>
            <a:ext cx="83581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0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URUSAN PELANTIKAN GURU SANDARAN TERLATIH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357188" y="3929063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85750" y="2428875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800" b="1" u="sng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Syarat-syarat Perkhidmatan</a:t>
            </a:r>
            <a:endParaRPr lang="ms-MY" sz="2800" b="1" u="sng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4996" name="Rectangle 6"/>
          <p:cNvSpPr>
            <a:spLocks noChangeArrowheads="1"/>
          </p:cNvSpPr>
          <p:nvPr/>
        </p:nvSpPr>
        <p:spPr bwMode="auto">
          <a:xfrm>
            <a:off x="357188" y="2981325"/>
            <a:ext cx="850106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just">
              <a:lnSpc>
                <a:spcPct val="80000"/>
              </a:lnSpc>
              <a:buFontTx/>
              <a:buAutoNum type="romanLcParenR" startAt="4"/>
              <a:defRPr/>
            </a:pPr>
            <a:r>
              <a:rPr lang="ms-MY" sz="2500" b="1" dirty="0" smtClean="0">
                <a:solidFill>
                  <a:srgbClr val="002060"/>
                </a:solidFill>
              </a:rPr>
              <a:t>Penamatan Perkhidmatan</a:t>
            </a:r>
          </a:p>
          <a:p>
            <a:pPr marL="609600" indent="-609600" algn="just">
              <a:lnSpc>
                <a:spcPct val="80000"/>
              </a:lnSpc>
              <a:buFontTx/>
              <a:buAutoNum type="romanLcParenR" startAt="4"/>
              <a:defRPr/>
            </a:pPr>
            <a:endParaRPr lang="ms-MY" sz="2000" b="1" dirty="0" smtClean="0">
              <a:solidFill>
                <a:srgbClr val="002060"/>
              </a:solidFill>
            </a:endParaRPr>
          </a:p>
          <a:p>
            <a:pPr marL="1066800" lvl="1" indent="-609600" algn="just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ms-MY" sz="2400" b="1" dirty="0" smtClean="0">
                <a:solidFill>
                  <a:srgbClr val="002060"/>
                </a:solidFill>
              </a:rPr>
              <a:t>Penamatan oleh Kerajaan - 30 hari notis atau sebulan gaji sebagai  pengganti notis</a:t>
            </a:r>
          </a:p>
          <a:p>
            <a:pPr marL="1066800" lvl="1" indent="-609600" algn="just">
              <a:lnSpc>
                <a:spcPct val="80000"/>
              </a:lnSpc>
              <a:buFont typeface="Wingdings" pitchFamily="2" charset="2"/>
              <a:buChar char="q"/>
              <a:defRPr/>
            </a:pPr>
            <a:endParaRPr lang="ms-MY" sz="2400" b="1" dirty="0" smtClean="0">
              <a:solidFill>
                <a:srgbClr val="002060"/>
              </a:solidFill>
            </a:endParaRPr>
          </a:p>
          <a:p>
            <a:pPr marL="1066800" lvl="1" indent="-609600" algn="just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ms-MY" sz="2400" b="1" dirty="0" smtClean="0">
                <a:solidFill>
                  <a:srgbClr val="002060"/>
                </a:solidFill>
              </a:rPr>
              <a:t>Peletakan jawatan oleh GST - 30 hari notis atau sebulan gaji sebagai pengganti notis</a:t>
            </a:r>
          </a:p>
          <a:p>
            <a:pPr marL="6350" lvl="1" indent="-6350" algn="ctr">
              <a:lnSpc>
                <a:spcPct val="80000"/>
              </a:lnSpc>
              <a:defRPr/>
            </a:pPr>
            <a:endParaRPr lang="ms-MY" sz="2400" b="1" dirty="0" smtClean="0">
              <a:solidFill>
                <a:srgbClr val="002060"/>
              </a:solidFill>
            </a:endParaRPr>
          </a:p>
          <a:p>
            <a:pPr marL="6350" lvl="1" indent="-6350" algn="ctr">
              <a:lnSpc>
                <a:spcPct val="80000"/>
              </a:lnSpc>
              <a:tabLst>
                <a:tab pos="1481138" algn="l"/>
                <a:tab pos="1597025" algn="l"/>
              </a:tabLst>
              <a:defRPr/>
            </a:pPr>
            <a:r>
              <a:rPr lang="ms-MY" sz="2400" b="1" dirty="0" smtClean="0">
                <a:solidFill>
                  <a:srgbClr val="990000"/>
                </a:solidFill>
              </a:rPr>
              <a:t>TINDAKAN MUNGKIR PERJANJIAN </a:t>
            </a:r>
            <a:r>
              <a:rPr lang="ms-MY" sz="2400" b="1" dirty="0" smtClean="0">
                <a:solidFill>
                  <a:srgbClr val="002060"/>
                </a:solidFill>
              </a:rPr>
              <a:t>boleh diambil oleh Bahagian Pendidikan Guru (BPG) / Institut Pendidikan Guru Malaysia (IPGM) sekiranya kontrak </a:t>
            </a:r>
          </a:p>
          <a:p>
            <a:pPr marL="6350" lvl="1" indent="-6350" algn="ctr">
              <a:lnSpc>
                <a:spcPct val="80000"/>
              </a:lnSpc>
              <a:tabLst>
                <a:tab pos="1481138" algn="l"/>
                <a:tab pos="1597025" algn="l"/>
              </a:tabLst>
              <a:defRPr/>
            </a:pPr>
            <a:r>
              <a:rPr lang="ms-MY" sz="2400" b="1" dirty="0" smtClean="0">
                <a:solidFill>
                  <a:srgbClr val="002060"/>
                </a:solidFill>
              </a:rPr>
              <a:t>perkhidmatan tidak dipenuhi</a:t>
            </a:r>
            <a:endParaRPr lang="ms-MY" sz="2400" dirty="0">
              <a:solidFill>
                <a:srgbClr val="002060"/>
              </a:solidFill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428625" y="1857375"/>
            <a:ext cx="83581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0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URUSAN PELANTIKAN GURU SANDARAN TERLATIH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2"/>
          <p:cNvSpPr txBox="1">
            <a:spLocks noChangeArrowheads="1"/>
          </p:cNvSpPr>
          <p:nvPr/>
        </p:nvSpPr>
        <p:spPr bwMode="auto">
          <a:xfrm>
            <a:off x="419100" y="2071688"/>
            <a:ext cx="83058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4800" dirty="0">
                <a:solidFill>
                  <a:srgbClr val="660066"/>
                </a:solidFill>
                <a:latin typeface="Cooper Black" pitchFamily="18" charset="0"/>
              </a:rPr>
              <a:t>URUSAN PELANTIKAN PEGAWAI PERKHIDMATAN </a:t>
            </a:r>
            <a:r>
              <a:rPr lang="en-US" sz="4800" dirty="0" smtClean="0">
                <a:solidFill>
                  <a:srgbClr val="660066"/>
                </a:solidFill>
                <a:latin typeface="Cooper Black" pitchFamily="18" charset="0"/>
              </a:rPr>
              <a:t>PENDIDIKAN SISWAZAH </a:t>
            </a:r>
            <a:r>
              <a:rPr lang="en-US" sz="4800" dirty="0">
                <a:solidFill>
                  <a:srgbClr val="660066"/>
                </a:solidFill>
                <a:latin typeface="Cooper Black" pitchFamily="18" charset="0"/>
              </a:rPr>
              <a:t>(PPPS)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357188" y="2928938"/>
            <a:ext cx="830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32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Kuasa Melantik </a:t>
            </a:r>
            <a:endParaRPr lang="ms-MY" sz="3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357188" y="3786188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Arial Narrow" pitchFamily="34" charset="0"/>
              </a:rPr>
              <a:t>	</a:t>
            </a:r>
            <a:r>
              <a:rPr lang="ms-MY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Suruhanjaya Perkhidmatan Pelajaran 		Malaysia (SPP)</a:t>
            </a:r>
            <a:endParaRPr lang="ms-MY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0486" name="Text Box 12"/>
          <p:cNvSpPr txBox="1">
            <a:spLocks noChangeArrowheads="1"/>
          </p:cNvSpPr>
          <p:nvPr/>
        </p:nvSpPr>
        <p:spPr bwMode="auto">
          <a:xfrm>
            <a:off x="571500" y="5143500"/>
            <a:ext cx="830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ms-MY" sz="3200" b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Rujukan</a:t>
            </a:r>
            <a:r>
              <a:rPr lang="ms-MY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</a:t>
            </a:r>
          </a:p>
          <a:p>
            <a:pPr>
              <a:spcBef>
                <a:spcPts val="0"/>
              </a:spcBef>
              <a:defRPr/>
            </a:pPr>
            <a:r>
              <a:rPr lang="ms-MY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Fasal 144 (1) Perlembagaan Persekutuan </a:t>
            </a:r>
            <a:endParaRPr lang="ms-MY" sz="32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313" y="1785938"/>
            <a:ext cx="87153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URUSAN PELANTIKAN PPPS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285750" y="2814638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800" b="1" u="sng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Syarat-syarat Pelantikan</a:t>
            </a:r>
            <a:endParaRPr lang="ms-MY" sz="2800" b="1" u="sng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285750" y="2928938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381000" y="4114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313" y="3429000"/>
            <a:ext cx="8715375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 smtClean="0">
                <a:solidFill>
                  <a:srgbClr val="002060"/>
                </a:solidFill>
                <a:cs typeface="+mn-cs"/>
              </a:rPr>
              <a:t>i)		Warganegara Malaysia;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endParaRPr lang="ms-MY" sz="2400" b="1" dirty="0" smtClean="0">
              <a:solidFill>
                <a:srgbClr val="002060"/>
              </a:solidFill>
              <a:cs typeface="+mn-cs"/>
            </a:endParaRP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 smtClean="0">
                <a:solidFill>
                  <a:srgbClr val="002060"/>
                </a:solidFill>
                <a:cs typeface="+mn-cs"/>
              </a:rPr>
              <a:t>ii)		Berumur tidak kurang dari 18 tahun;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endParaRPr lang="ms-MY" sz="2400" b="1" dirty="0" smtClean="0">
              <a:solidFill>
                <a:srgbClr val="002060"/>
              </a:solidFill>
              <a:cs typeface="+mn-cs"/>
            </a:endParaRP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 smtClean="0">
                <a:solidFill>
                  <a:srgbClr val="002060"/>
                </a:solidFill>
                <a:cs typeface="+mn-cs"/>
              </a:rPr>
              <a:t>iii)		Mempunyai kelayakan ijazah sarjana muda yang 	diiktiraf oleh kerajaan;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endParaRPr lang="ms-MY" sz="2400" b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313" y="1857375"/>
            <a:ext cx="87153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URUSAN PELANTIKAN PPPS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85750" y="2743200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800" b="1" u="sng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Syarat-syarat Pelantikan</a:t>
            </a:r>
            <a:endParaRPr lang="ms-MY" sz="2800" b="1" u="sng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85750" y="2928938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81000" y="4114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73733" name="Rectangle 13"/>
          <p:cNvSpPr>
            <a:spLocks noChangeArrowheads="1"/>
          </p:cNvSpPr>
          <p:nvPr/>
        </p:nvSpPr>
        <p:spPr bwMode="auto">
          <a:xfrm>
            <a:off x="214313" y="3286125"/>
            <a:ext cx="87153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 algn="just"/>
            <a:r>
              <a:rPr lang="en-US" sz="2400" b="1">
                <a:solidFill>
                  <a:srgbClr val="002060"/>
                </a:solidFill>
              </a:rPr>
              <a:t>iv)		Mempunyai kelayakan ikhtisas perguruan yang 	diiktiraf oleh kerajaan; </a:t>
            </a:r>
          </a:p>
          <a:p>
            <a:pPr marL="400050" indent="-400050" algn="just"/>
            <a:endParaRPr lang="en-US" sz="2400" b="1">
              <a:solidFill>
                <a:srgbClr val="002060"/>
              </a:solidFill>
            </a:endParaRPr>
          </a:p>
          <a:p>
            <a:pPr marL="400050" indent="-400050" algn="just"/>
            <a:r>
              <a:rPr lang="en-US" sz="2400" b="1">
                <a:solidFill>
                  <a:srgbClr val="002060"/>
                </a:solidFill>
              </a:rPr>
              <a:t>v)		Mendapat kepujian bahasa Malaysia/Bahasa 	Melayu termasuk lulus Ujian Lisan peringkat SPM 	atau kelulusan yang diiktiraf setaraf dengannya 	oleh Kerajaan.</a:t>
            </a:r>
          </a:p>
        </p:txBody>
      </p:sp>
      <p:sp>
        <p:nvSpPr>
          <p:cNvPr id="7" name="Rectangle 6"/>
          <p:cNvSpPr/>
          <p:nvPr/>
        </p:nvSpPr>
        <p:spPr>
          <a:xfrm>
            <a:off x="214313" y="1928813"/>
            <a:ext cx="87153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URUSAN PELANTIKAN PPPS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357188" y="2357438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000" b="1" u="sng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Kategori Dan Cara Memohon</a:t>
            </a:r>
            <a:endParaRPr lang="ms-MY" sz="2000" b="1" u="sng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428625" y="4071938"/>
            <a:ext cx="830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graphicFrame>
        <p:nvGraphicFramePr>
          <p:cNvPr id="18464" name="Group 32"/>
          <p:cNvGraphicFramePr>
            <a:graphicFrameLocks noGrp="1"/>
          </p:cNvGraphicFramePr>
          <p:nvPr/>
        </p:nvGraphicFramePr>
        <p:xfrm>
          <a:off x="357188" y="2857500"/>
          <a:ext cx="8572560" cy="2214578"/>
        </p:xfrm>
        <a:graphic>
          <a:graphicData uri="http://schemas.openxmlformats.org/drawingml/2006/table">
            <a:tbl>
              <a:tblPr/>
              <a:tblGrid>
                <a:gridCol w="714380"/>
                <a:gridCol w="5000660"/>
                <a:gridCol w="2857520"/>
              </a:tblGrid>
              <a:tr h="3571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KATEGORI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CARA MEMOHON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2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Guru Sandaran Terlatih (PISMK)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e-Permohonan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Guru Sandaran Terlatih (KPLI) yang telah ditemuduga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Surat Lantikan akan dikeluarkan oleh SPP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6458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Pegawai Tetap Kerajaan (CBTG)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Permohonan melalui BPSM, KPM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5214938"/>
            <a:ext cx="7715250" cy="969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55663" indent="-855663">
              <a:defRPr/>
            </a:pPr>
            <a:r>
              <a:rPr lang="ms-MY" sz="19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</a:t>
            </a:r>
            <a:r>
              <a:rPr lang="ms-MY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Sekiranya calon telah ditemu duga oleh Suruhanjaya Perkhidmatan Pelajaran (SPP) ketika dalam kursus, calon-calon ini tidak perlu memohon secara dalam talian. </a:t>
            </a:r>
            <a:endParaRPr lang="ms-MY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313" y="1785938"/>
            <a:ext cx="87153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URUSAN PELANTIKAN PPPS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14313" y="3000375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357563" y="4000500"/>
            <a:ext cx="2357437" cy="1285875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PEGAWAI TETAP KERAJAAN</a:t>
            </a:r>
            <a:endParaRPr lang="en-MY" b="1" dirty="0"/>
          </a:p>
        </p:txBody>
      </p:sp>
      <p:sp>
        <p:nvSpPr>
          <p:cNvPr id="7" name="Oval 6"/>
          <p:cNvSpPr/>
          <p:nvPr/>
        </p:nvSpPr>
        <p:spPr>
          <a:xfrm>
            <a:off x="357188" y="3357563"/>
            <a:ext cx="3000375" cy="1143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BADAN BERKANUN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071813" y="2643188"/>
            <a:ext cx="3000375" cy="1143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SURUHANJAYA PERKHIDMATAN AWAM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57188" y="4714875"/>
            <a:ext cx="3000375" cy="1143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SURUHANJAYA PERKHIDMATAN AWAM NEGERI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071813" y="5500688"/>
            <a:ext cx="3000375" cy="1143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SURUHANJAYA KEHAKIMAN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786438" y="4714875"/>
            <a:ext cx="3000375" cy="1143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SURUHANJAYA PASUKAN POLIS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857875" y="3357563"/>
            <a:ext cx="3000375" cy="1143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SURUHANJAYA PERKHIDMATAN PELAJARAN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57813" y="6149975"/>
            <a:ext cx="378618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ms-MY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Rujukan</a:t>
            </a:r>
            <a:r>
              <a:rPr lang="ms-MY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: </a:t>
            </a:r>
          </a:p>
          <a:p>
            <a:pPr>
              <a:spcBef>
                <a:spcPts val="0"/>
              </a:spcBef>
              <a:defRPr/>
            </a:pPr>
            <a:r>
              <a:rPr lang="ms-MY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Pekeliling Perkhidmatan Bil. 18/2009</a:t>
            </a:r>
            <a:endParaRPr lang="ms-MY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82780" y="428604"/>
            <a:ext cx="1120691" cy="6948784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algn="ctr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CALON</a:t>
            </a:r>
          </a:p>
          <a:p>
            <a:pPr algn="ctr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BERKHIDMAT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4313" y="1785938"/>
            <a:ext cx="87153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URUSAN PELANTIKAN PPPS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381000" y="4114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57158" y="2428892"/>
          <a:ext cx="8786842" cy="428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-142907" y="1771640"/>
            <a:ext cx="1120691" cy="4857760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algn="ctr"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CALON</a:t>
            </a:r>
          </a:p>
          <a:p>
            <a:pPr algn="ctr">
              <a:tabLst>
                <a:tab pos="2598738" algn="l"/>
              </a:tabLst>
              <a:defRPr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BERKHIDMAT</a:t>
            </a:r>
          </a:p>
        </p:txBody>
      </p:sp>
      <p:sp>
        <p:nvSpPr>
          <p:cNvPr id="8" name="Down Arrow 7"/>
          <p:cNvSpPr/>
          <p:nvPr/>
        </p:nvSpPr>
        <p:spPr>
          <a:xfrm>
            <a:off x="1785938" y="3571875"/>
            <a:ext cx="571500" cy="500063"/>
          </a:xfrm>
          <a:prstGeom prst="downArrow">
            <a:avLst/>
          </a:prstGeom>
          <a:solidFill>
            <a:srgbClr val="99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1785938" y="5143500"/>
            <a:ext cx="571500" cy="500063"/>
          </a:xfrm>
          <a:prstGeom prst="downArrow">
            <a:avLst/>
          </a:prstGeom>
          <a:solidFill>
            <a:srgbClr val="99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6200000">
            <a:off x="3178969" y="5750719"/>
            <a:ext cx="571500" cy="785812"/>
          </a:xfrm>
          <a:prstGeom prst="downArrow">
            <a:avLst/>
          </a:prstGeom>
          <a:solidFill>
            <a:srgbClr val="99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0800000">
            <a:off x="4572000" y="5072063"/>
            <a:ext cx="571500" cy="500062"/>
          </a:xfrm>
          <a:prstGeom prst="downArrow">
            <a:avLst/>
          </a:prstGeom>
          <a:solidFill>
            <a:srgbClr val="99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0800000">
            <a:off x="4500563" y="3500438"/>
            <a:ext cx="571500" cy="500062"/>
          </a:xfrm>
          <a:prstGeom prst="downArrow">
            <a:avLst/>
          </a:prstGeom>
          <a:solidFill>
            <a:srgbClr val="99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6200000">
            <a:off x="5965032" y="2607468"/>
            <a:ext cx="571500" cy="785813"/>
          </a:xfrm>
          <a:prstGeom prst="downArrow">
            <a:avLst/>
          </a:prstGeom>
          <a:solidFill>
            <a:srgbClr val="99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358063" y="3571875"/>
            <a:ext cx="571500" cy="500063"/>
          </a:xfrm>
          <a:prstGeom prst="downArrow">
            <a:avLst/>
          </a:prstGeom>
          <a:solidFill>
            <a:srgbClr val="99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7358063" y="5072063"/>
            <a:ext cx="571500" cy="500062"/>
          </a:xfrm>
          <a:prstGeom prst="downArrow">
            <a:avLst/>
          </a:prstGeom>
          <a:solidFill>
            <a:srgbClr val="99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14313" y="1785938"/>
            <a:ext cx="87153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URUSAN PELANTIKAN PPPS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2"/>
          <p:cNvSpPr txBox="1">
            <a:spLocks noChangeArrowheads="1"/>
          </p:cNvSpPr>
          <p:nvPr/>
        </p:nvSpPr>
        <p:spPr bwMode="auto">
          <a:xfrm>
            <a:off x="414338" y="1795463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660066"/>
                </a:solidFill>
                <a:latin typeface="Cooper Black" pitchFamily="18" charset="0"/>
              </a:rPr>
              <a:t>KANDUNGAN TAKLIMAT</a:t>
            </a: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381000" y="4114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714348" y="2500306"/>
          <a:ext cx="792961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285750" y="2143125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oadway" pitchFamily="8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428625" y="1785938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u="sng" dirty="0" smtClean="0">
                <a:solidFill>
                  <a:srgbClr val="990000"/>
                </a:solidFill>
              </a:rPr>
              <a:t>PERINGATAN</a:t>
            </a:r>
            <a:endParaRPr lang="en-US" sz="4000" b="1" u="sng" dirty="0">
              <a:solidFill>
                <a:srgbClr val="99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428625" y="2579688"/>
            <a:ext cx="842962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ms-MY" sz="3300" dirty="0" smtClean="0">
                <a:solidFill>
                  <a:srgbClr val="002060"/>
                </a:solidFill>
              </a:rPr>
              <a:t>Semua calon-calon yang sedang berkhidmat (CUTI BELAJAR TANPA/SEPARUH GAJI) diingatkan supaya </a:t>
            </a:r>
            <a:r>
              <a:rPr lang="ms-MY" sz="3300" b="1" dirty="0" smtClean="0">
                <a:solidFill>
                  <a:srgbClr val="FF0000"/>
                </a:solidFill>
              </a:rPr>
              <a:t>TIDAK</a:t>
            </a:r>
            <a:r>
              <a:rPr lang="ms-MY" sz="3300" b="1" i="1" dirty="0" smtClean="0">
                <a:solidFill>
                  <a:srgbClr val="FF0000"/>
                </a:solidFill>
              </a:rPr>
              <a:t> </a:t>
            </a:r>
            <a:r>
              <a:rPr lang="ms-MY" sz="3300" dirty="0" smtClean="0">
                <a:solidFill>
                  <a:srgbClr val="002060"/>
                </a:solidFill>
              </a:rPr>
              <a:t>melapor diri ke penempatan yang diberikan </a:t>
            </a:r>
            <a:r>
              <a:rPr lang="ms-MY" sz="3300" b="1" dirty="0" smtClean="0">
                <a:solidFill>
                  <a:srgbClr val="FF0000"/>
                </a:solidFill>
              </a:rPr>
              <a:t>selagi belum menerima surat tawaran lantikan tetap &amp; surat arahan melapor diri daripada BPSM</a:t>
            </a:r>
            <a:endParaRPr lang="ms-MY" sz="33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357188" y="2786063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800" b="1" u="sng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Tarikh Pelantikan</a:t>
            </a:r>
            <a:endParaRPr lang="ms-MY" sz="2800" b="1" u="sng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8851" name="Text Box 12"/>
          <p:cNvSpPr txBox="1">
            <a:spLocks noChangeArrowheads="1"/>
          </p:cNvSpPr>
          <p:nvPr/>
        </p:nvSpPr>
        <p:spPr bwMode="auto">
          <a:xfrm>
            <a:off x="500063" y="3803650"/>
            <a:ext cx="8305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s-MY" sz="3200" b="1" dirty="0" smtClean="0">
                <a:solidFill>
                  <a:srgbClr val="002060"/>
                </a:solidFill>
                <a:latin typeface="Arial Narrow" pitchFamily="34" charset="0"/>
              </a:rPr>
              <a:t> i)	Hari Melapor Diri Bertugas</a:t>
            </a:r>
          </a:p>
          <a:p>
            <a:pPr>
              <a:spcBef>
                <a:spcPct val="50000"/>
              </a:spcBef>
            </a:pPr>
            <a:r>
              <a:rPr lang="ms-MY" sz="3200" b="1" dirty="0" smtClean="0">
                <a:solidFill>
                  <a:srgbClr val="002060"/>
                </a:solidFill>
                <a:latin typeface="Arial Narrow" pitchFamily="34" charset="0"/>
              </a:rPr>
              <a:t>ii)	Budi bicara Suruhanjaya Perkhidmatan 	Pelajaran</a:t>
            </a:r>
            <a:endParaRPr lang="ms-MY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313" y="1928813"/>
            <a:ext cx="87153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URUSAN PELANTIKAN PPPS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214313" y="3786188"/>
            <a:ext cx="830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214282" y="3000372"/>
          <a:ext cx="8929718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85750" y="2681288"/>
            <a:ext cx="83058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6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Pengesahan</a:t>
            </a:r>
            <a:endParaRPr lang="ms-MY" sz="26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313" y="1857375"/>
            <a:ext cx="87153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URUSAN PELANTIKAN PPPS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428625" y="2976563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PELANJUTAN TEMPOH PERCUBAAAN</a:t>
            </a:r>
          </a:p>
        </p:txBody>
      </p:sp>
      <p:graphicFrame>
        <p:nvGraphicFramePr>
          <p:cNvPr id="14" name="Diagram 13"/>
          <p:cNvGraphicFramePr/>
          <p:nvPr/>
        </p:nvGraphicFramePr>
        <p:xfrm>
          <a:off x="1785918" y="29369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Curved Left Arrow 14"/>
          <p:cNvSpPr/>
          <p:nvPr/>
        </p:nvSpPr>
        <p:spPr>
          <a:xfrm>
            <a:off x="7969250" y="3118985"/>
            <a:ext cx="946150" cy="1500187"/>
          </a:xfrm>
          <a:prstGeom prst="curved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>
          <a:xfrm>
            <a:off x="556958" y="3119202"/>
            <a:ext cx="1143008" cy="1285884"/>
          </a:xfrm>
          <a:prstGeom prst="curv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928813"/>
            <a:ext cx="87153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URUSAN PELANTIKAN PPPS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>
          <a:xfrm>
            <a:off x="271490" y="2786063"/>
            <a:ext cx="8229600" cy="4905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ms-MY" sz="3200" u="sng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 Narrow" pitchFamily="34" charset="0"/>
              </a:rPr>
              <a:t>Pemberian Taraf Berpencen</a:t>
            </a:r>
          </a:p>
        </p:txBody>
      </p:sp>
      <p:sp>
        <p:nvSpPr>
          <p:cNvPr id="81923" name="Rectangle 3"/>
          <p:cNvSpPr>
            <a:spLocks noGrp="1"/>
          </p:cNvSpPr>
          <p:nvPr>
            <p:ph type="body" idx="4294967295"/>
          </p:nvPr>
        </p:nvSpPr>
        <p:spPr>
          <a:xfrm>
            <a:off x="142875" y="3286125"/>
            <a:ext cx="8643938" cy="3071813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ms-MY" sz="2400" b="1" dirty="0" smtClean="0">
                <a:solidFill>
                  <a:srgbClr val="002060"/>
                </a:solidFill>
                <a:latin typeface="Arial" charset="0"/>
              </a:rPr>
              <a:t>	i)	Genap 3 tahun perkhidmatan yang melayakkan;</a:t>
            </a:r>
          </a:p>
          <a:p>
            <a:pPr algn="just" eaLnBrk="1" hangingPunct="1">
              <a:buFont typeface="Wingdings 2" pitchFamily="18" charset="2"/>
              <a:buNone/>
            </a:pPr>
            <a:endParaRPr lang="ms-MY" sz="2400" b="1" dirty="0" smtClean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ms-MY" sz="2400" b="1" dirty="0" smtClean="0">
                <a:solidFill>
                  <a:srgbClr val="002060"/>
                </a:solidFill>
                <a:latin typeface="Arial" charset="0"/>
              </a:rPr>
              <a:t>	ii)	Sah dalam perkhidmatan; dan</a:t>
            </a:r>
          </a:p>
          <a:p>
            <a:pPr eaLnBrk="1" hangingPunct="1">
              <a:buFont typeface="Wingdings 2" pitchFamily="18" charset="2"/>
              <a:buNone/>
            </a:pPr>
            <a:endParaRPr lang="ms-MY" sz="2400" b="1" dirty="0" smtClean="0">
              <a:solidFill>
                <a:srgbClr val="002060"/>
              </a:solidFill>
              <a:latin typeface="Arial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ms-MY" sz="2400" b="1" dirty="0" smtClean="0">
                <a:solidFill>
                  <a:srgbClr val="002060"/>
                </a:solidFill>
                <a:latin typeface="Arial" charset="0"/>
              </a:rPr>
              <a:t>	iii)	Kemasukan sekali sahaja walaupun dilantik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ms-MY" sz="2400" b="1" dirty="0" smtClean="0">
                <a:solidFill>
                  <a:srgbClr val="002060"/>
                </a:solidFill>
                <a:latin typeface="Arial" charset="0"/>
              </a:rPr>
              <a:t>		ke jawatan yang baru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857375"/>
            <a:ext cx="87153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URUSAN PELANTIKAN PPPS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123825" y="2786063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800" b="1" u="sng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Peletakan Jawatan</a:t>
            </a:r>
            <a:endParaRPr lang="ms-MY" sz="2800" b="1" u="sng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214313" y="3429000"/>
            <a:ext cx="8572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buFontTx/>
              <a:buAutoNum type="romanLcParenR"/>
              <a:defRPr/>
            </a:pPr>
            <a:r>
              <a:rPr lang="ms-MY" sz="2400" b="1" dirty="0" smtClean="0">
                <a:solidFill>
                  <a:srgbClr val="002060"/>
                </a:solidFill>
                <a:cs typeface="+mn-cs"/>
              </a:rPr>
              <a:t>Pegawai Dalam Percubaan:		                                  -	30 Hari Notis atau Sebulan Gaji pengganti notis</a:t>
            </a:r>
          </a:p>
          <a:p>
            <a:pPr marL="514350" indent="-514350">
              <a:spcBef>
                <a:spcPct val="50000"/>
              </a:spcBef>
              <a:buFontTx/>
              <a:buAutoNum type="romanLcParenR"/>
              <a:defRPr/>
            </a:pPr>
            <a:r>
              <a:rPr lang="ms-MY" sz="2400" b="1" dirty="0" smtClean="0">
                <a:solidFill>
                  <a:srgbClr val="002060"/>
                </a:solidFill>
                <a:cs typeface="+mn-cs"/>
              </a:rPr>
              <a:t>Pegawai Telah Disahkan Dalam Perkhidmatan:             -	90 Hari Notis atau sebulan gaji pengganti notis</a:t>
            </a:r>
            <a:endParaRPr lang="ms-MY" sz="2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428625" y="4071938"/>
            <a:ext cx="830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313" y="1857375"/>
            <a:ext cx="871537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URUSAN PELANTIKAN PPPS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2"/>
          <p:cNvSpPr txBox="1">
            <a:spLocks noChangeArrowheads="1"/>
          </p:cNvSpPr>
          <p:nvPr/>
        </p:nvSpPr>
        <p:spPr bwMode="auto">
          <a:xfrm>
            <a:off x="409575" y="2647533"/>
            <a:ext cx="8305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dirty="0">
                <a:solidFill>
                  <a:srgbClr val="660066"/>
                </a:solidFill>
                <a:latin typeface="Cooper Black" pitchFamily="18" charset="0"/>
                <a:cs typeface="Arial" pitchFamily="34" charset="0"/>
              </a:rPr>
              <a:t>URUSAN </a:t>
            </a:r>
            <a:r>
              <a:rPr lang="en-US" sz="4800" dirty="0" smtClean="0">
                <a:solidFill>
                  <a:srgbClr val="660066"/>
                </a:solidFill>
                <a:latin typeface="Cooper Black" pitchFamily="18" charset="0"/>
                <a:cs typeface="Arial" pitchFamily="34" charset="0"/>
              </a:rPr>
              <a:t>BERKAITAN </a:t>
            </a:r>
            <a:endParaRPr lang="en-US" sz="4800" dirty="0">
              <a:solidFill>
                <a:srgbClr val="660066"/>
              </a:solidFill>
              <a:latin typeface="Cooper Black" pitchFamily="18" charset="0"/>
              <a:cs typeface="Arial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4800" dirty="0">
                <a:solidFill>
                  <a:srgbClr val="660066"/>
                </a:solidFill>
                <a:latin typeface="Cooper Black" pitchFamily="18" charset="0"/>
                <a:cs typeface="Arial" pitchFamily="34" charset="0"/>
              </a:rPr>
              <a:t>TEMUDUGA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660066"/>
                </a:solidFill>
                <a:latin typeface="Cooper Black" pitchFamily="18" charset="0"/>
                <a:cs typeface="Arial" pitchFamily="34" charset="0"/>
              </a:rPr>
              <a:t>PPPS </a:t>
            </a:r>
            <a:r>
              <a:rPr lang="en-US" sz="4800" dirty="0">
                <a:solidFill>
                  <a:srgbClr val="660066"/>
                </a:solidFill>
                <a:latin typeface="Cooper Black" pitchFamily="18" charset="0"/>
                <a:cs typeface="Arial" pitchFamily="34" charset="0"/>
              </a:rPr>
              <a:t>GRED DG41</a:t>
            </a:r>
            <a:endParaRPr lang="en-US" sz="4800" dirty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oper Black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285750" y="2928938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381000" y="4114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25605" name="Rectangle 10"/>
          <p:cNvSpPr>
            <a:spLocks noChangeArrowheads="1"/>
          </p:cNvSpPr>
          <p:nvPr/>
        </p:nvSpPr>
        <p:spPr bwMode="auto">
          <a:xfrm>
            <a:off x="250825" y="2214562"/>
            <a:ext cx="8713788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08000" indent="-449263">
              <a:tabLst>
                <a:tab pos="508000" algn="l"/>
                <a:tab pos="566738" algn="l"/>
              </a:tabLst>
              <a:defRPr/>
            </a:pPr>
            <a:r>
              <a:rPr lang="ms-MY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Persediaan Temuduga – Dokumentasi</a:t>
            </a:r>
          </a:p>
          <a:p>
            <a:pPr marL="508000" indent="-449263">
              <a:tabLst>
                <a:tab pos="508000" algn="l"/>
                <a:tab pos="566738" algn="l"/>
              </a:tabLst>
              <a:defRPr/>
            </a:pPr>
            <a:endParaRPr lang="ms-MY" sz="2000" b="1" dirty="0" smtClean="0">
              <a:solidFill>
                <a:srgbClr val="002060"/>
              </a:solidFill>
            </a:endParaRPr>
          </a:p>
          <a:p>
            <a:pPr marL="573087" indent="-514350">
              <a:buFont typeface="+mj-lt"/>
              <a:buAutoNum type="romanLcPeriod"/>
              <a:tabLst>
                <a:tab pos="508000" algn="l"/>
                <a:tab pos="566738" algn="l"/>
              </a:tabLst>
              <a:defRPr/>
            </a:pPr>
            <a:r>
              <a:rPr lang="ms-MY" sz="2000" b="1" dirty="0" smtClean="0">
                <a:solidFill>
                  <a:srgbClr val="002060"/>
                </a:solidFill>
              </a:rPr>
              <a:t>Sekeping gambar berukuran pasport (gambar terkini);</a:t>
            </a:r>
          </a:p>
          <a:p>
            <a:pPr marL="573087" indent="-514350">
              <a:buFont typeface="+mj-lt"/>
              <a:buAutoNum type="romanLcPeriod"/>
              <a:tabLst>
                <a:tab pos="508000" algn="l"/>
                <a:tab pos="566738" algn="l"/>
              </a:tabLst>
              <a:defRPr/>
            </a:pPr>
            <a:endParaRPr lang="ms-MY" sz="2000" b="1" dirty="0" smtClean="0">
              <a:solidFill>
                <a:srgbClr val="002060"/>
              </a:solidFill>
            </a:endParaRPr>
          </a:p>
          <a:p>
            <a:pPr marL="573087" indent="-514350">
              <a:buFont typeface="+mj-lt"/>
              <a:buAutoNum type="romanLcPeriod"/>
              <a:tabLst>
                <a:tab pos="508000" algn="l"/>
                <a:tab pos="566738" algn="l"/>
              </a:tabLst>
              <a:defRPr/>
            </a:pPr>
            <a:r>
              <a:rPr lang="ms-MY" sz="2000" b="1" dirty="0" smtClean="0">
                <a:solidFill>
                  <a:srgbClr val="002060"/>
                </a:solidFill>
              </a:rPr>
              <a:t>Dokumen pengenalan diri (Kad Pengenalan, Sijil Kelahiran);</a:t>
            </a:r>
          </a:p>
          <a:p>
            <a:pPr marL="573087" indent="-514350">
              <a:buFont typeface="+mj-lt"/>
              <a:buAutoNum type="romanLcPeriod"/>
              <a:tabLst>
                <a:tab pos="508000" algn="l"/>
                <a:tab pos="566738" algn="l"/>
              </a:tabLst>
              <a:defRPr/>
            </a:pPr>
            <a:endParaRPr lang="ms-MY" sz="2000" b="1" dirty="0" smtClean="0">
              <a:solidFill>
                <a:srgbClr val="002060"/>
              </a:solidFill>
            </a:endParaRPr>
          </a:p>
          <a:p>
            <a:pPr marL="573087" indent="-514350">
              <a:buFont typeface="+mj-lt"/>
              <a:buAutoNum type="romanLcPeriod"/>
              <a:tabLst>
                <a:tab pos="508000" algn="l"/>
                <a:tab pos="566738" algn="l"/>
              </a:tabLst>
              <a:defRPr/>
            </a:pPr>
            <a:r>
              <a:rPr lang="ms-MY" sz="2000" b="1" dirty="0" smtClean="0">
                <a:solidFill>
                  <a:srgbClr val="002060"/>
                </a:solidFill>
              </a:rPr>
              <a:t>Sijil Pelajaran Malaysia (SPM) atau setaraf / Sijil Kepujian Bahasa Malaysia di peringkat SPM atau yang diiktiraf setaraf dengannya termasuklah SAP, STPM atau kursus Bahasa Malaysia dari UPM, USM dan UM;</a:t>
            </a:r>
          </a:p>
          <a:p>
            <a:pPr marL="573087" indent="-514350">
              <a:buFont typeface="+mj-lt"/>
              <a:buAutoNum type="romanLcPeriod"/>
              <a:tabLst>
                <a:tab pos="508000" algn="l"/>
                <a:tab pos="566738" algn="l"/>
              </a:tabLst>
              <a:defRPr/>
            </a:pPr>
            <a:endParaRPr lang="ms-MY" sz="2000" b="1" dirty="0" smtClean="0">
              <a:solidFill>
                <a:srgbClr val="002060"/>
              </a:solidFill>
            </a:endParaRPr>
          </a:p>
          <a:p>
            <a:pPr marL="573087" indent="-514350">
              <a:buFont typeface="+mj-lt"/>
              <a:buAutoNum type="romanLcPeriod"/>
              <a:tabLst>
                <a:tab pos="508000" algn="l"/>
                <a:tab pos="566738" algn="l"/>
              </a:tabLst>
              <a:defRPr/>
            </a:pPr>
            <a:r>
              <a:rPr lang="ms-MY" sz="2000" b="1" dirty="0" smtClean="0">
                <a:solidFill>
                  <a:srgbClr val="002060"/>
                </a:solidFill>
              </a:rPr>
              <a:t>Ijazah dan transkrip ijazah beserta terjemahan Bahasa Melayu bagi ijazah selain Bahasa Melayu dan Bahasa Inggeris; </a:t>
            </a:r>
            <a:endParaRPr lang="ms-MY" sz="2000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313" y="1714500"/>
            <a:ext cx="8715375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Rectangle 3"/>
          <p:cNvSpPr>
            <a:spLocks noGrp="1"/>
          </p:cNvSpPr>
          <p:nvPr>
            <p:ph type="body" idx="4294967295"/>
          </p:nvPr>
        </p:nvSpPr>
        <p:spPr>
          <a:xfrm>
            <a:off x="214313" y="2214563"/>
            <a:ext cx="8462962" cy="3957637"/>
          </a:xfrm>
        </p:spPr>
        <p:txBody>
          <a:bodyPr/>
          <a:lstStyle/>
          <a:p>
            <a:pPr marL="0" indent="0">
              <a:spcBef>
                <a:spcPts val="200"/>
              </a:spcBef>
              <a:buFont typeface="Wingdings 3" pitchFamily="18" charset="2"/>
              <a:buNone/>
              <a:defRPr/>
            </a:pPr>
            <a:r>
              <a:rPr lang="ms-MY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Persediaan Temuduga – Dokumentasi </a:t>
            </a:r>
          </a:p>
          <a:p>
            <a:pPr marL="0" indent="0">
              <a:spcBef>
                <a:spcPts val="200"/>
              </a:spcBef>
              <a:buFont typeface="Wingdings 3" pitchFamily="18" charset="2"/>
              <a:buNone/>
              <a:defRPr/>
            </a:pPr>
            <a:endParaRPr lang="ms-MY" sz="2000" b="1" dirty="0" smtClean="0">
              <a:solidFill>
                <a:srgbClr val="002060"/>
              </a:solidFill>
              <a:latin typeface="Arial" charset="0"/>
            </a:endParaRPr>
          </a:p>
          <a:p>
            <a:pPr marL="514350" indent="-514350">
              <a:spcBef>
                <a:spcPts val="200"/>
              </a:spcBef>
              <a:buClr>
                <a:schemeClr val="tx1"/>
              </a:buClr>
              <a:buSzPct val="100000"/>
              <a:buFont typeface="+mj-lt"/>
              <a:buAutoNum type="romanLcPeriod" startAt="5"/>
              <a:tabLst>
                <a:tab pos="465138" algn="l"/>
              </a:tabLst>
              <a:defRPr/>
            </a:pPr>
            <a:r>
              <a:rPr lang="ms-MY" sz="2400" b="1" dirty="0" smtClean="0">
                <a:solidFill>
                  <a:srgbClr val="002060"/>
                </a:solidFill>
              </a:rPr>
              <a:t>Surat Tawaran mengikuti KPLI atau surat pengesahan sebagai pelatih perguruan daripada Pengarah IPG Kampus;</a:t>
            </a:r>
            <a:br>
              <a:rPr lang="ms-MY" sz="2400" b="1" dirty="0" smtClean="0">
                <a:solidFill>
                  <a:srgbClr val="002060"/>
                </a:solidFill>
              </a:rPr>
            </a:br>
            <a:endParaRPr lang="ms-MY" sz="2400" b="1" dirty="0" smtClean="0">
              <a:solidFill>
                <a:srgbClr val="002060"/>
              </a:solidFill>
            </a:endParaRPr>
          </a:p>
          <a:p>
            <a:pPr marL="514350" indent="-514350">
              <a:spcBef>
                <a:spcPts val="200"/>
              </a:spcBef>
              <a:buClr>
                <a:schemeClr val="tx1"/>
              </a:buClr>
              <a:buSzPct val="100000"/>
              <a:buFont typeface="+mj-lt"/>
              <a:buAutoNum type="romanLcPeriod" startAt="5"/>
              <a:tabLst>
                <a:tab pos="465138" algn="l"/>
              </a:tabLst>
              <a:defRPr/>
            </a:pPr>
            <a:r>
              <a:rPr lang="ms-MY" sz="2400" b="1" dirty="0" smtClean="0">
                <a:solidFill>
                  <a:srgbClr val="002060"/>
                </a:solidFill>
              </a:rPr>
              <a:t>Sijil/dokumen sokongan mengenai aktiviti kokurikulum di IPG/sekolah; dan</a:t>
            </a:r>
          </a:p>
          <a:p>
            <a:pPr marL="514350" indent="-514350">
              <a:spcBef>
                <a:spcPts val="200"/>
              </a:spcBef>
              <a:buClr>
                <a:schemeClr val="tx1"/>
              </a:buClr>
              <a:buSzPct val="100000"/>
              <a:buFont typeface="+mj-lt"/>
              <a:buAutoNum type="romanLcPeriod" startAt="5"/>
              <a:tabLst>
                <a:tab pos="465138" algn="l"/>
              </a:tabLst>
              <a:defRPr/>
            </a:pPr>
            <a:endParaRPr lang="ms-MY" sz="2400" b="1" dirty="0" smtClean="0">
              <a:solidFill>
                <a:srgbClr val="002060"/>
              </a:solidFill>
            </a:endParaRPr>
          </a:p>
          <a:p>
            <a:pPr marL="514350" indent="-514350">
              <a:spcBef>
                <a:spcPts val="200"/>
              </a:spcBef>
              <a:buClr>
                <a:schemeClr val="tx1"/>
              </a:buClr>
              <a:buSzPct val="100000"/>
              <a:buFont typeface="+mj-lt"/>
              <a:buAutoNum type="romanLcPeriod" startAt="5"/>
              <a:tabLst>
                <a:tab pos="465138" algn="l"/>
              </a:tabLst>
              <a:defRPr/>
            </a:pPr>
            <a:r>
              <a:rPr lang="ms-MY" sz="2400" b="1" dirty="0" smtClean="0">
                <a:solidFill>
                  <a:srgbClr val="002060"/>
                </a:solidFill>
              </a:rPr>
              <a:t>Buku Rancangan Pengajaran Harian (RPH) semasa latihan praktikum.</a:t>
            </a:r>
          </a:p>
          <a:p>
            <a:pPr marL="400050" indent="-400050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LcPeriod" startAt="5"/>
              <a:defRPr/>
            </a:pPr>
            <a:endParaRPr lang="ms-MY" sz="1800" b="1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LcPeriod" startAt="5"/>
              <a:defRPr/>
            </a:pPr>
            <a:endParaRPr lang="ms-MY" sz="2400" b="1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90000"/>
              </a:lnSpc>
              <a:buFont typeface="Wingdings 3" pitchFamily="18" charset="2"/>
              <a:buAutoNum type="romanLcParenR" startAt="5"/>
              <a:defRPr/>
            </a:pPr>
            <a:endParaRPr lang="ms-MY" sz="24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90000"/>
              </a:lnSpc>
              <a:buFont typeface="Wingdings 3" pitchFamily="18" charset="2"/>
              <a:buNone/>
              <a:defRPr/>
            </a:pPr>
            <a:endParaRPr lang="ms-MY" sz="1800" b="1" dirty="0" smtClean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2362201"/>
            <a:ext cx="8001000" cy="344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0" algn="ctr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ms-MY" sz="2800" b="1" u="sng" dirty="0" smtClean="0">
                <a:solidFill>
                  <a:srgbClr val="FF0000"/>
                </a:solidFill>
              </a:rPr>
              <a:t>Nota</a:t>
            </a:r>
          </a:p>
          <a:p>
            <a:pPr marL="465138" indent="0">
              <a:lnSpc>
                <a:spcPct val="90000"/>
              </a:lnSpc>
              <a:buFont typeface="Wingdings 3" pitchFamily="18" charset="2"/>
              <a:buNone/>
              <a:defRPr/>
            </a:pPr>
            <a:endParaRPr lang="ms-MY" sz="2800" b="1" dirty="0" smtClean="0">
              <a:solidFill>
                <a:srgbClr val="002060"/>
              </a:solidFill>
            </a:endParaRPr>
          </a:p>
          <a:p>
            <a:pPr marL="465138" indent="0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ms-MY" sz="2800" b="1" dirty="0" smtClean="0">
                <a:solidFill>
                  <a:srgbClr val="002060"/>
                </a:solidFill>
              </a:rPr>
              <a:t>Sekiranya calon tidak membawa dokumen tersebut, mereka dikategorikan sebagai “</a:t>
            </a:r>
            <a:r>
              <a:rPr lang="ms-MY" sz="2800" b="1" dirty="0" smtClean="0">
                <a:solidFill>
                  <a:srgbClr val="FF0000"/>
                </a:solidFill>
              </a:rPr>
              <a:t>Hadir tidak ditemuduga</a:t>
            </a:r>
            <a:r>
              <a:rPr lang="ms-MY" sz="2800" b="1" dirty="0" smtClean="0">
                <a:solidFill>
                  <a:srgbClr val="002060"/>
                </a:solidFill>
              </a:rPr>
              <a:t>”. Calon-calon berkenaan akan dipanggil semula temuduga dalam tempoh lantikan sebagai Guru Sandaran Terlatih. </a:t>
            </a:r>
            <a:endParaRPr lang="ms-MY" sz="28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90000"/>
              </a:lnSpc>
              <a:defRPr/>
            </a:pPr>
            <a:endParaRPr lang="ms-MY" dirty="0" smtClean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43200" y="1785938"/>
            <a:ext cx="3643312" cy="121443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/>
              <a:t>PELANTIKAN</a:t>
            </a:r>
            <a:endParaRPr lang="en-MY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371475" y="4143375"/>
            <a:ext cx="3643313" cy="22145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GURU SANDARAN TERLATIH</a:t>
            </a:r>
            <a:endParaRPr lang="en-MY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5053013" y="4143375"/>
            <a:ext cx="3643312" cy="22145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PEGAWAI PERKHIDMATAN PENDIDIKAN</a:t>
            </a:r>
            <a:endParaRPr lang="en-MY" sz="3600" dirty="0"/>
          </a:p>
        </p:txBody>
      </p:sp>
      <p:cxnSp>
        <p:nvCxnSpPr>
          <p:cNvPr id="9" name="Elbow Connector 8"/>
          <p:cNvCxnSpPr>
            <a:stCxn id="4" idx="2"/>
            <a:endCxn id="5" idx="0"/>
          </p:cNvCxnSpPr>
          <p:nvPr/>
        </p:nvCxnSpPr>
        <p:spPr>
          <a:xfrm rot="5400000">
            <a:off x="2807494" y="2386013"/>
            <a:ext cx="1143000" cy="2371724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>
          <a:xfrm rot="16200000" flipH="1">
            <a:off x="5148262" y="2416968"/>
            <a:ext cx="1143000" cy="2309813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428625" y="2262188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800" b="1" u="sng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Aspek Penilaian Secara Umum</a:t>
            </a:r>
            <a:endParaRPr lang="ms-MY" sz="28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381000" y="4114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313" y="2822575"/>
            <a:ext cx="8429625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 smtClean="0">
                <a:solidFill>
                  <a:srgbClr val="002060"/>
                </a:solidFill>
                <a:cs typeface="+mn-cs"/>
              </a:rPr>
              <a:t>	i)	Pengetahuan am/isu-isu semasa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endParaRPr lang="ms-MY" sz="2400" b="1" dirty="0" smtClean="0">
              <a:solidFill>
                <a:srgbClr val="002060"/>
              </a:solidFill>
              <a:cs typeface="+mn-cs"/>
            </a:endParaRP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 smtClean="0">
                <a:solidFill>
                  <a:srgbClr val="002060"/>
                </a:solidFill>
                <a:cs typeface="+mn-cs"/>
              </a:rPr>
              <a:t>	ii)	Pengetahuan ikhtisas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endParaRPr lang="ms-MY" sz="2400" b="1" dirty="0" smtClean="0">
              <a:solidFill>
                <a:srgbClr val="002060"/>
              </a:solidFill>
              <a:cs typeface="+mn-cs"/>
            </a:endParaRP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 smtClean="0">
                <a:solidFill>
                  <a:srgbClr val="002060"/>
                </a:solidFill>
                <a:cs typeface="+mn-cs"/>
              </a:rPr>
              <a:t>	iii)	Ketrampilan diri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endParaRPr lang="ms-MY" sz="2400" b="1" dirty="0" smtClean="0">
              <a:solidFill>
                <a:srgbClr val="002060"/>
              </a:solidFill>
              <a:cs typeface="+mn-cs"/>
            </a:endParaRP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 smtClean="0">
                <a:solidFill>
                  <a:srgbClr val="002060"/>
                </a:solidFill>
                <a:cs typeface="+mn-cs"/>
              </a:rPr>
              <a:t>	iv)	Komunikasi</a:t>
            </a:r>
            <a:endParaRPr lang="ms-MY" sz="2400" b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2"/>
          <p:cNvSpPr txBox="1">
            <a:spLocks noChangeArrowheads="1"/>
          </p:cNvSpPr>
          <p:nvPr/>
        </p:nvSpPr>
        <p:spPr bwMode="auto">
          <a:xfrm>
            <a:off x="468313" y="2276475"/>
            <a:ext cx="8247062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ms-MY" sz="2800" b="1" u="sng" dirty="0" smtClean="0">
                <a:solidFill>
                  <a:srgbClr val="2326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 Penilaian Temuduga</a:t>
            </a: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Diperaku dalam temuduga 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Keputusan peraku secara bersyarat akan diberi sehinggalah disahkan lulus Diploma Pendidikan oleh KPM.</a:t>
            </a:r>
          </a:p>
          <a:p>
            <a:pPr marL="342900" indent="-342900">
              <a:defRPr/>
            </a:pPr>
            <a:endParaRPr lang="ms-MY" sz="24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2. Tidak diperaku dalam temuduga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Akan dilantik secara sementara atau kontrak oleh Suruhanjaya selama setahun. 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ms-MY" sz="24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  <a:latin typeface="Arial Narrow" pitchFamily="34" charset="0"/>
              </a:rPr>
              <a:t> </a:t>
            </a:r>
            <a:endParaRPr lang="ms-MY" sz="2800" b="1" dirty="0">
              <a:solidFill>
                <a:srgbClr val="23263C"/>
              </a:solidFill>
              <a:latin typeface="Arial Narrow" pitchFamily="34" charset="0"/>
            </a:endParaRP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500063" y="3643313"/>
            <a:ext cx="830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12"/>
          <p:cNvSpPr txBox="1">
            <a:spLocks noChangeArrowheads="1"/>
          </p:cNvSpPr>
          <p:nvPr/>
        </p:nvSpPr>
        <p:spPr bwMode="auto">
          <a:xfrm>
            <a:off x="468313" y="2276475"/>
            <a:ext cx="8247062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3"/>
            </a:pPr>
            <a:r>
              <a:rPr lang="en-US" sz="2800" b="1">
                <a:solidFill>
                  <a:srgbClr val="23263C"/>
                </a:solidFill>
              </a:rPr>
              <a:t>Tidak lulus diploma pendidikan </a:t>
            </a:r>
          </a:p>
          <a:p>
            <a:pPr marL="800100" lvl="1" indent="-342900">
              <a:buFontTx/>
              <a:buChar char="•"/>
            </a:pPr>
            <a:r>
              <a:rPr lang="en-US" sz="2400">
                <a:solidFill>
                  <a:srgbClr val="23263C"/>
                </a:solidFill>
              </a:rPr>
              <a:t>Tidak akan dilantik walaupun telah diperaku   dalam temuduga</a:t>
            </a:r>
          </a:p>
          <a:p>
            <a:pPr marL="800100" lvl="1" indent="-342900"/>
            <a:endParaRPr lang="en-US" sz="2400" b="1">
              <a:solidFill>
                <a:srgbClr val="23263C"/>
              </a:solidFill>
            </a:endParaRPr>
          </a:p>
          <a:p>
            <a:pPr marL="342900" indent="-342900">
              <a:buFontTx/>
              <a:buAutoNum type="arabicPeriod" startAt="4"/>
            </a:pPr>
            <a:r>
              <a:rPr lang="en-US" sz="2800" b="1">
                <a:solidFill>
                  <a:srgbClr val="23263C"/>
                </a:solidFill>
              </a:rPr>
              <a:t>Tiada status warganegara</a:t>
            </a:r>
          </a:p>
          <a:p>
            <a:pPr marL="800100" lvl="1" indent="-342900">
              <a:buFontTx/>
              <a:buChar char="•"/>
            </a:pPr>
            <a:r>
              <a:rPr lang="en-US" sz="2400">
                <a:solidFill>
                  <a:srgbClr val="23263C"/>
                </a:solidFill>
              </a:rPr>
              <a:t>Tidak layak dilantik</a:t>
            </a:r>
          </a:p>
          <a:p>
            <a:pPr marL="800100" lvl="1" indent="-342900"/>
            <a:r>
              <a:rPr lang="en-US" sz="2800">
                <a:solidFill>
                  <a:srgbClr val="23263C"/>
                </a:solidFill>
              </a:rPr>
              <a:t> </a:t>
            </a:r>
          </a:p>
          <a:p>
            <a:pPr marL="342900" indent="-342900">
              <a:buFontTx/>
              <a:buAutoNum type="arabicPeriod" startAt="5"/>
            </a:pPr>
            <a:r>
              <a:rPr lang="en-US" sz="2800" b="1">
                <a:solidFill>
                  <a:srgbClr val="23263C"/>
                </a:solidFill>
              </a:rPr>
              <a:t>Tidak sihat / gangguan kesihatan</a:t>
            </a:r>
          </a:p>
          <a:p>
            <a:pPr marL="800100" lvl="1" indent="-342900">
              <a:buFontTx/>
              <a:buChar char="•"/>
            </a:pPr>
            <a:r>
              <a:rPr lang="en-US" sz="2400">
                <a:solidFill>
                  <a:srgbClr val="23263C"/>
                </a:solidFill>
              </a:rPr>
              <a:t>Perlantikan tertakluk kepada perakuan pegawai perubatan kerajaan</a:t>
            </a:r>
          </a:p>
          <a:p>
            <a:pPr marL="342900" indent="-342900"/>
            <a:endParaRPr lang="en-US" sz="2400" b="1">
              <a:solidFill>
                <a:srgbClr val="23263C"/>
              </a:solidFill>
              <a:latin typeface="Arial Narrow" pitchFamily="34" charset="0"/>
            </a:endParaRPr>
          </a:p>
        </p:txBody>
      </p:sp>
      <p:sp>
        <p:nvSpPr>
          <p:cNvPr id="89091" name="Slide Number Placeholder 12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377A18-0390-4B33-816E-47304A764772}" type="slidenum">
              <a:rPr lang="en-US" sz="1000">
                <a:solidFill>
                  <a:srgbClr val="D1EAEE"/>
                </a:solidFill>
              </a:rPr>
              <a:pPr algn="r"/>
              <a:t>32</a:t>
            </a:fld>
            <a:endParaRPr lang="en-US" sz="1000">
              <a:solidFill>
                <a:srgbClr val="D1EAE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313" y="1857375"/>
            <a:ext cx="8715375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12"/>
          <p:cNvSpPr txBox="1">
            <a:spLocks noChangeArrowheads="1"/>
          </p:cNvSpPr>
          <p:nvPr/>
        </p:nvSpPr>
        <p:spPr bwMode="auto">
          <a:xfrm>
            <a:off x="500063" y="2286000"/>
            <a:ext cx="81438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4800" dirty="0">
                <a:solidFill>
                  <a:srgbClr val="660066"/>
                </a:solidFill>
                <a:latin typeface="Cooper Black" pitchFamily="18" charset="0"/>
              </a:rPr>
              <a:t>ELAUN DAN KEMUDAHAN </a:t>
            </a:r>
          </a:p>
          <a:p>
            <a:pPr algn="ctr">
              <a:spcBef>
                <a:spcPct val="50000"/>
              </a:spcBef>
            </a:pPr>
            <a:r>
              <a:rPr lang="en-US" sz="4800" dirty="0">
                <a:solidFill>
                  <a:srgbClr val="660066"/>
                </a:solidFill>
                <a:latin typeface="Cooper Black" pitchFamily="18" charset="0"/>
              </a:rPr>
              <a:t>GURU SANDARAN TERLATIH (GST</a:t>
            </a:r>
            <a:r>
              <a:rPr lang="en-US" sz="4800" dirty="0" smtClean="0">
                <a:solidFill>
                  <a:srgbClr val="660066"/>
                </a:solidFill>
                <a:latin typeface="Cooper Black" pitchFamily="18" charset="0"/>
              </a:rPr>
              <a:t>)</a:t>
            </a:r>
            <a:endParaRPr lang="en-US" sz="4800" dirty="0">
              <a:solidFill>
                <a:srgbClr val="660066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623888" y="17526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en-US" sz="3300" b="1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85750" y="2643188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ms-BN" sz="2400" b="1"/>
              <a:t>Disediakan sebagai satu </a:t>
            </a:r>
            <a:r>
              <a:rPr lang="ms-BN" sz="2400" b="1" u="sng">
                <a:solidFill>
                  <a:srgbClr val="FF0000"/>
                </a:solidFill>
              </a:rPr>
              <a:t>keistimewaan</a:t>
            </a:r>
            <a:r>
              <a:rPr lang="ms-BN" sz="2400" b="1"/>
              <a:t>:</a:t>
            </a:r>
            <a:endParaRPr lang="ms-BN" sz="2400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500063" y="314325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ms-BN" sz="2400" b="1"/>
              <a:t>Boleh ditarik balik jika perlu</a:t>
            </a:r>
            <a:endParaRPr lang="ms-BN" sz="2400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00063" y="371475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ms-BN" sz="2400" b="1"/>
              <a:t>Hanya dinikmati apabila digunakan, luput jika tidak digunakan</a:t>
            </a:r>
            <a:endParaRPr lang="ms-BN" sz="2400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500063" y="4500563"/>
            <a:ext cx="79295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ms-BN" sz="2400" b="1"/>
              <a:t>Diberi atas tujuan tertentu dengan syarat dan kelayakan yang berbeza, tidak boleh ditukar ganti</a:t>
            </a:r>
            <a:endParaRPr lang="ms-BN" sz="2400"/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500063" y="542925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ms-BN" sz="2400" b="1"/>
              <a:t>Diberi dengan saksama kepada yang layak</a:t>
            </a:r>
            <a:endParaRPr lang="ms-BN" sz="2400"/>
          </a:p>
        </p:txBody>
      </p:sp>
      <p:sp>
        <p:nvSpPr>
          <p:cNvPr id="91144" name="Text Box 12"/>
          <p:cNvSpPr txBox="1">
            <a:spLocks noChangeArrowheads="1"/>
          </p:cNvSpPr>
          <p:nvPr/>
        </p:nvSpPr>
        <p:spPr bwMode="auto">
          <a:xfrm>
            <a:off x="357188" y="1857375"/>
            <a:ext cx="830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71813" y="3571875"/>
            <a:ext cx="2500312" cy="12858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ELAUN KELAYAKAN BAGI GST</a:t>
            </a:r>
          </a:p>
        </p:txBody>
      </p:sp>
      <p:sp>
        <p:nvSpPr>
          <p:cNvPr id="9" name="Rectangle 8"/>
          <p:cNvSpPr/>
          <p:nvPr/>
        </p:nvSpPr>
        <p:spPr>
          <a:xfrm>
            <a:off x="214313" y="2643188"/>
            <a:ext cx="2928937" cy="107156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ms-MY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ELAUN BULANAN</a:t>
            </a:r>
          </a:p>
          <a:p>
            <a:pPr algn="ctr">
              <a:defRPr/>
            </a:pPr>
            <a:r>
              <a:rPr lang="ms-MY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Berdasarkan tangga gaji yang diluluskan</a:t>
            </a:r>
            <a:endParaRPr lang="ms-MY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29250" y="4714875"/>
            <a:ext cx="3429000" cy="15716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TUNTUTAN ELAUN KERANA MENJALANKAN TUGAS RASMI DI LUAR KAWASAN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4313" y="4786313"/>
            <a:ext cx="3143250" cy="15001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ELAUN BANTUAN SARA HIDUP (COLA)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43563" y="2643188"/>
            <a:ext cx="3000375" cy="107156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IMBUHAN TETAP KHIDMAT AWAM (ITKA)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3571875" y="3286126"/>
            <a:ext cx="428625" cy="0"/>
          </a:xfrm>
          <a:prstGeom prst="line">
            <a:avLst/>
          </a:prstGeom>
          <a:ln w="508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3286125" y="3071813"/>
            <a:ext cx="500063" cy="1587"/>
          </a:xfrm>
          <a:prstGeom prst="straightConnector1">
            <a:avLst/>
          </a:prstGeom>
          <a:ln w="50800" cmpd="sng"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857750" y="3071813"/>
            <a:ext cx="571500" cy="1587"/>
          </a:xfrm>
          <a:prstGeom prst="straightConnector1">
            <a:avLst/>
          </a:prstGeom>
          <a:ln w="50800"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3429000" y="5357813"/>
            <a:ext cx="500063" cy="1587"/>
          </a:xfrm>
          <a:prstGeom prst="straightConnector1">
            <a:avLst/>
          </a:prstGeom>
          <a:ln w="50800" cmpd="sng"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4643437" y="3286126"/>
            <a:ext cx="428625" cy="0"/>
          </a:xfrm>
          <a:prstGeom prst="line">
            <a:avLst/>
          </a:prstGeom>
          <a:ln w="508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3714750" y="5143501"/>
            <a:ext cx="428625" cy="0"/>
          </a:xfrm>
          <a:prstGeom prst="line">
            <a:avLst/>
          </a:prstGeom>
          <a:ln w="508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4572000" y="5143501"/>
            <a:ext cx="428625" cy="0"/>
          </a:xfrm>
          <a:prstGeom prst="line">
            <a:avLst/>
          </a:prstGeom>
          <a:ln w="50800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786313" y="5357813"/>
            <a:ext cx="571500" cy="1587"/>
          </a:xfrm>
          <a:prstGeom prst="straightConnector1">
            <a:avLst/>
          </a:prstGeom>
          <a:ln w="50800"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76" name="Rectangle 2"/>
          <p:cNvSpPr>
            <a:spLocks noChangeArrowheads="1"/>
          </p:cNvSpPr>
          <p:nvPr/>
        </p:nvSpPr>
        <p:spPr bwMode="auto">
          <a:xfrm>
            <a:off x="623888" y="17526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en-US" sz="3300" b="1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92177" name="Rectangle 2"/>
          <p:cNvSpPr>
            <a:spLocks noChangeArrowheads="1"/>
          </p:cNvSpPr>
          <p:nvPr/>
        </p:nvSpPr>
        <p:spPr bwMode="auto">
          <a:xfrm>
            <a:off x="776288" y="19050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en-US" sz="3300" b="1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92178" name="Text Box 12"/>
          <p:cNvSpPr txBox="1">
            <a:spLocks noChangeArrowheads="1"/>
          </p:cNvSpPr>
          <p:nvPr/>
        </p:nvSpPr>
        <p:spPr bwMode="auto">
          <a:xfrm>
            <a:off x="214313" y="1857375"/>
            <a:ext cx="830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357188" y="2714625"/>
            <a:ext cx="830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ms-MY" sz="2400" b="1" u="sng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Gaji Dan Elaun GST</a:t>
            </a:r>
            <a:endParaRPr lang="ms-MY" sz="2400" b="1" u="sng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428625" y="4071938"/>
            <a:ext cx="830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1500" y="3500438"/>
          <a:ext cx="8001057" cy="1371600"/>
        </p:xfrm>
        <a:graphic>
          <a:graphicData uri="http://schemas.openxmlformats.org/drawingml/2006/table">
            <a:tbl>
              <a:tblPr/>
              <a:tblGrid>
                <a:gridCol w="2667019"/>
                <a:gridCol w="2667019"/>
                <a:gridCol w="2667019"/>
              </a:tblGrid>
              <a:tr h="454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Kelayakan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Gred Gaji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Elaun Permulaan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54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Ijazah Kepujian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DC41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T5  RM 1901.80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54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Ijazah 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DC41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T3  RM 1720.90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42938" y="5214938"/>
            <a:ext cx="7929562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ms-MY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</a:t>
            </a:r>
            <a:r>
              <a:rPr lang="ms-MY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GST tidak layak membuat pinjaman kenderaan           	dan perumahan</a:t>
            </a:r>
            <a:endParaRPr lang="ms-MY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207" name="Text Box 12"/>
          <p:cNvSpPr txBox="1">
            <a:spLocks noChangeArrowheads="1"/>
          </p:cNvSpPr>
          <p:nvPr/>
        </p:nvSpPr>
        <p:spPr bwMode="auto">
          <a:xfrm>
            <a:off x="357188" y="1928813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88" y="2357438"/>
            <a:ext cx="6072187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400" b="1" u="sng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Kadar Bantuan Sara Hidup</a:t>
            </a:r>
            <a:endParaRPr lang="ms-MY" sz="2400" b="1" u="sng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500" y="3643313"/>
          <a:ext cx="8143932" cy="1590053"/>
        </p:xfrm>
        <a:graphic>
          <a:graphicData uri="http://schemas.openxmlformats.org/drawingml/2006/table">
            <a:tbl>
              <a:tblPr/>
              <a:tblGrid>
                <a:gridCol w="1500198"/>
                <a:gridCol w="3000396"/>
                <a:gridCol w="3643338"/>
              </a:tblGrid>
              <a:tr h="1428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BIL.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720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KAWASAN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720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Kadar sebulan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7209F"/>
                    </a:solidFill>
                  </a:tcPr>
                </a:tc>
              </a:tr>
              <a:tr h="313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7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Kawasan Lain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85875" y="5429250"/>
            <a:ext cx="7858125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2625" indent="-682625">
              <a:defRPr/>
            </a:pPr>
            <a:r>
              <a:rPr lang="ms-MY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Nota</a:t>
            </a: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Pembayaran BSH hendaklah dibuat </a:t>
            </a:r>
            <a:r>
              <a:rPr lang="ms-MY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secara proportionate </a:t>
            </a: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dalam  keadaan di mana perkhidmatan atau penempatan Pegawai tidak genap satu bulan.</a:t>
            </a:r>
            <a:endParaRPr lang="ms-MY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1" y="2857500"/>
            <a:ext cx="8115300" cy="646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ms-M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Kelayakan : Pekeliling Perkhidmatan Bil. 6 Tahun 2007</a:t>
            </a:r>
          </a:p>
          <a:p>
            <a:pPr>
              <a:defRPr/>
            </a:pPr>
            <a:r>
              <a:rPr lang="ms-M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Kadar baru : Pekeliling Perkhidmatan Bil. 28 Tahun 2005</a:t>
            </a:r>
            <a:endParaRPr lang="ms-MY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36" name="Text Box 12"/>
          <p:cNvSpPr txBox="1">
            <a:spLocks noChangeArrowheads="1"/>
          </p:cNvSpPr>
          <p:nvPr/>
        </p:nvSpPr>
        <p:spPr bwMode="auto">
          <a:xfrm>
            <a:off x="285750" y="1857375"/>
            <a:ext cx="830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1500" y="3357563"/>
            <a:ext cx="7643813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ms-MY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 YANG BERTUKAR WILAYAH</a:t>
            </a:r>
          </a:p>
          <a:p>
            <a:pPr>
              <a:buFont typeface="Wingdings 2" pitchFamily="18" charset="2"/>
              <a:buNone/>
              <a:defRPr/>
            </a:pPr>
            <a:endParaRPr lang="ms-MY" b="1" dirty="0" smtClean="0"/>
          </a:p>
          <a:p>
            <a:pPr>
              <a:buFont typeface="Wingdings 2" pitchFamily="18" charset="2"/>
              <a:buNone/>
              <a:defRPr/>
            </a:pPr>
            <a:r>
              <a:rPr lang="ms-MY" sz="2000" b="1" u="sng" dirty="0" smtClean="0">
                <a:solidFill>
                  <a:srgbClr val="FF0000"/>
                </a:solidFill>
              </a:rPr>
              <a:t>Wilayah</a:t>
            </a:r>
            <a:r>
              <a:rPr lang="ms-MY" sz="2000" b="1" dirty="0" smtClean="0"/>
              <a:t> :  - Semenanjung     - Sarawak</a:t>
            </a:r>
          </a:p>
          <a:p>
            <a:pPr>
              <a:defRPr/>
            </a:pPr>
            <a:r>
              <a:rPr lang="ms-MY" sz="2000" b="1" dirty="0" smtClean="0"/>
              <a:t>                  - Sabah                  - Labuan</a:t>
            </a:r>
          </a:p>
          <a:p>
            <a:pPr>
              <a:defRPr/>
            </a:pPr>
            <a:endParaRPr lang="ms-MY" sz="2000" b="1" dirty="0" smtClean="0"/>
          </a:p>
          <a:p>
            <a:pPr indent="-36513">
              <a:defRPr/>
            </a:pPr>
            <a:r>
              <a:rPr lang="ms-MY" sz="2000" b="1" u="sng" dirty="0" smtClean="0">
                <a:solidFill>
                  <a:srgbClr val="FF0000"/>
                </a:solidFill>
              </a:rPr>
              <a:t>Wilayah Asal</a:t>
            </a:r>
            <a:r>
              <a:rPr lang="ms-MY" sz="2000" b="1" dirty="0" smtClean="0">
                <a:solidFill>
                  <a:srgbClr val="FF0000"/>
                </a:solidFill>
              </a:rPr>
              <a:t> </a:t>
            </a:r>
            <a:r>
              <a:rPr lang="ms-MY" sz="2000" b="1" dirty="0" smtClean="0"/>
              <a:t>: mengambilkira asal tempat lahir ibu bapa pegawai (JPA(S)63/75/2(sv.51)bth 12 Okt.2000)</a:t>
            </a:r>
          </a:p>
          <a:p>
            <a:pPr>
              <a:defRPr/>
            </a:pPr>
            <a:endParaRPr lang="ms-MY" sz="2000" b="1" dirty="0" smtClean="0"/>
          </a:p>
          <a:p>
            <a:pPr marL="1416050" indent="-1452563">
              <a:defRPr/>
            </a:pPr>
            <a:r>
              <a:rPr lang="ms-MY" sz="2000" b="1" u="sng" dirty="0" smtClean="0">
                <a:solidFill>
                  <a:srgbClr val="FF0000"/>
                </a:solidFill>
              </a:rPr>
              <a:t>Pegawai yang Bertukar wilayah</a:t>
            </a:r>
            <a:r>
              <a:rPr lang="ms-MY" sz="2000" b="1" dirty="0" smtClean="0"/>
              <a:t> : Pegawai yang berkhidmat di luar wilayah asalnya</a:t>
            </a:r>
            <a:endParaRPr lang="ms-MY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4313" y="2143125"/>
            <a:ext cx="75009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LAIN-LAIN KELAYAKAN ELAUN BAGI GST;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643188"/>
            <a:ext cx="8072438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90513" indent="-290513">
              <a:tabLst>
                <a:tab pos="347663" algn="l"/>
              </a:tabLst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KELAYAKAN ELAUN DAN KEMUDAHAN BAGI PEGAWAI YANG   BERTUKAR WILAYAH</a:t>
            </a:r>
          </a:p>
        </p:txBody>
      </p:sp>
      <p:sp>
        <p:nvSpPr>
          <p:cNvPr id="95238" name="Text Box 12"/>
          <p:cNvSpPr txBox="1">
            <a:spLocks noChangeArrowheads="1"/>
          </p:cNvSpPr>
          <p:nvPr/>
        </p:nvSpPr>
        <p:spPr bwMode="auto">
          <a:xfrm>
            <a:off x="285750" y="1714500"/>
            <a:ext cx="830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625" y="2357438"/>
            <a:ext cx="433387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ms-MY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Takrif ‘Pegawai bertukar wilayah’ </a:t>
            </a:r>
            <a:endParaRPr lang="ms-MY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625" y="3000375"/>
            <a:ext cx="7500938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 indent="-400050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 yang berasal dari Sabah/Sarawak yang dilantik dan/atau ditempatkan berkhidmat di Semenanjung: atau</a:t>
            </a:r>
          </a:p>
          <a:p>
            <a:pPr marL="400050" indent="-400050"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ms-MY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 indent="-400050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 yang berasal dari Semenanjung yang dilantik dan/atau ditempatkan berkhidmat di Sabah/Sarawak: atau</a:t>
            </a:r>
          </a:p>
          <a:p>
            <a:pPr marL="400050" indent="-400050"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ms-MY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 indent="-400050"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 yang berasal dari Sabah yang dilantik dan/atau ditempatkan berkhidmat di Sarawak dan sebaliknya.</a:t>
            </a:r>
            <a:endParaRPr lang="ms-MY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261" name="Text Box 12"/>
          <p:cNvSpPr txBox="1">
            <a:spLocks noChangeArrowheads="1"/>
          </p:cNvSpPr>
          <p:nvPr/>
        </p:nvSpPr>
        <p:spPr bwMode="auto">
          <a:xfrm>
            <a:off x="357188" y="1857375"/>
            <a:ext cx="830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381000" y="4114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0" y="200024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57188" y="2514600"/>
            <a:ext cx="5000625" cy="914401"/>
            <a:chOff x="357188" y="2514600"/>
            <a:chExt cx="5000625" cy="914401"/>
          </a:xfrm>
        </p:grpSpPr>
        <p:sp>
          <p:nvSpPr>
            <p:cNvPr id="12" name="Down Arrow Callout 11"/>
            <p:cNvSpPr/>
            <p:nvPr/>
          </p:nvSpPr>
          <p:spPr>
            <a:xfrm>
              <a:off x="357188" y="2514601"/>
              <a:ext cx="1714500" cy="914400"/>
            </a:xfrm>
            <a:prstGeom prst="downArrowCallou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BPSM</a:t>
              </a:r>
            </a:p>
          </p:txBody>
        </p:sp>
        <p:sp>
          <p:nvSpPr>
            <p:cNvPr id="13" name="Down Arrow Callout 12"/>
            <p:cNvSpPr/>
            <p:nvPr/>
          </p:nvSpPr>
          <p:spPr>
            <a:xfrm>
              <a:off x="3643313" y="2514600"/>
              <a:ext cx="1714500" cy="914400"/>
            </a:xfrm>
            <a:prstGeom prst="downArrowCallou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SPP</a:t>
              </a:r>
            </a:p>
          </p:txBody>
        </p:sp>
      </p:grpSp>
      <p:sp>
        <p:nvSpPr>
          <p:cNvPr id="61446" name="TextBox 18"/>
          <p:cNvSpPr txBox="1">
            <a:spLocks noChangeArrowheads="1"/>
          </p:cNvSpPr>
          <p:nvPr/>
        </p:nvSpPr>
        <p:spPr bwMode="auto">
          <a:xfrm>
            <a:off x="1476375" y="1781175"/>
            <a:ext cx="61732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660066"/>
                </a:solidFill>
                <a:latin typeface="Cooper Black" pitchFamily="18" charset="0"/>
              </a:rPr>
              <a:t>CARTA PERKHIDMATAN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295275" y="5029199"/>
            <a:ext cx="8572500" cy="828675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CALON FRESHIES/LETAK JAWATAN</a:t>
            </a:r>
            <a:endParaRPr lang="en-MY" dirty="0"/>
          </a:p>
        </p:txBody>
      </p:sp>
      <p:sp>
        <p:nvSpPr>
          <p:cNvPr id="14" name="Right Arrow 13"/>
          <p:cNvSpPr/>
          <p:nvPr/>
        </p:nvSpPr>
        <p:spPr>
          <a:xfrm>
            <a:off x="3362325" y="5943599"/>
            <a:ext cx="5505450" cy="842963"/>
          </a:xfrm>
          <a:prstGeom prst="rightArrow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CALON CUTI BELAJAR TANPA GAJI</a:t>
            </a:r>
            <a:endParaRPr lang="en-MY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5"/>
          <p:cNvSpPr>
            <a:spLocks noChangeArrowheads="1"/>
          </p:cNvSpPr>
          <p:nvPr/>
        </p:nvSpPr>
        <p:spPr bwMode="auto">
          <a:xfrm>
            <a:off x="857250" y="2571750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PENJELASAN MENENTUKAN WILAYAH ASAL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(JPA(S)63/75/2(sv.51) BERTARIKH 12 OKT.2000)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63" y="3000375"/>
          <a:ext cx="7929618" cy="3629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956"/>
                <a:gridCol w="1982404"/>
                <a:gridCol w="1677419"/>
                <a:gridCol w="1601173"/>
                <a:gridCol w="1753666"/>
              </a:tblGrid>
              <a:tr h="428627">
                <a:tc>
                  <a:txBody>
                    <a:bodyPr/>
                    <a:lstStyle/>
                    <a:p>
                      <a:pPr algn="ctr"/>
                      <a:r>
                        <a:rPr lang="ms-MY" noProof="0" dirty="0" smtClean="0"/>
                        <a:t>Kes</a:t>
                      </a:r>
                      <a:endParaRPr lang="ms-MY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noProof="0" smtClean="0"/>
                        <a:t>SL. Peg</a:t>
                      </a:r>
                      <a:endParaRPr lang="ms-MY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noProof="0" smtClean="0"/>
                        <a:t>SL. Ibu</a:t>
                      </a:r>
                      <a:endParaRPr lang="ms-MY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noProof="0" smtClean="0"/>
                        <a:t>SL.Bapa</a:t>
                      </a:r>
                      <a:endParaRPr lang="ms-MY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noProof="0" smtClean="0"/>
                        <a:t>PBW</a:t>
                      </a:r>
                      <a:endParaRPr lang="ms-MY" noProof="0"/>
                    </a:p>
                  </a:txBody>
                  <a:tcPr/>
                </a:tc>
              </a:tr>
              <a:tr h="622525">
                <a:tc>
                  <a:txBody>
                    <a:bodyPr/>
                    <a:lstStyle/>
                    <a:p>
                      <a:pPr algn="ctr"/>
                      <a:r>
                        <a:rPr lang="ms-MY" noProof="0" smtClean="0"/>
                        <a:t>1.</a:t>
                      </a:r>
                      <a:endParaRPr lang="ms-MY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noProof="0" smtClean="0"/>
                        <a:t>H40516844</a:t>
                      </a:r>
                    </a:p>
                    <a:p>
                      <a:pPr algn="just"/>
                      <a:r>
                        <a:rPr lang="ms-MY" noProof="0" smtClean="0"/>
                        <a:t>Sabah</a:t>
                      </a:r>
                      <a:endParaRPr lang="ms-MY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noProof="0" smtClean="0"/>
                        <a:t>SABAH</a:t>
                      </a:r>
                      <a:endParaRPr lang="ms-MY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noProof="0" smtClean="0"/>
                        <a:t>SABAH</a:t>
                      </a:r>
                      <a:endParaRPr lang="ms-MY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noProof="0" smtClean="0"/>
                        <a:t>SABAH</a:t>
                      </a:r>
                      <a:endParaRPr lang="ms-MY" noProof="0"/>
                    </a:p>
                  </a:txBody>
                  <a:tcPr/>
                </a:tc>
              </a:tr>
              <a:tr h="622525">
                <a:tc>
                  <a:txBody>
                    <a:bodyPr/>
                    <a:lstStyle/>
                    <a:p>
                      <a:pPr algn="ctr"/>
                      <a:r>
                        <a:rPr lang="ms-MY" noProof="0" dirty="0" smtClean="0"/>
                        <a:t>2.</a:t>
                      </a:r>
                      <a:endParaRPr lang="ms-MY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noProof="0" dirty="0" smtClean="0"/>
                        <a:t>KS6489991</a:t>
                      </a:r>
                    </a:p>
                    <a:p>
                      <a:pPr algn="just"/>
                      <a:r>
                        <a:rPr lang="ms-MY" noProof="0" dirty="0" smtClean="0"/>
                        <a:t>Sarawak</a:t>
                      </a:r>
                      <a:endParaRPr lang="ms-MY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noProof="0" smtClean="0"/>
                        <a:t>S’JUNG</a:t>
                      </a:r>
                      <a:endParaRPr lang="ms-MY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noProof="0" smtClean="0"/>
                        <a:t>S’JUNG</a:t>
                      </a:r>
                    </a:p>
                    <a:p>
                      <a:pPr algn="ctr"/>
                      <a:endParaRPr lang="ms-MY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noProof="0" smtClean="0"/>
                        <a:t>S’JUNG</a:t>
                      </a:r>
                    </a:p>
                    <a:p>
                      <a:pPr algn="ctr"/>
                      <a:endParaRPr lang="ms-MY" noProof="0"/>
                    </a:p>
                  </a:txBody>
                  <a:tcPr/>
                </a:tc>
              </a:tr>
              <a:tr h="622525">
                <a:tc>
                  <a:txBody>
                    <a:bodyPr/>
                    <a:lstStyle/>
                    <a:p>
                      <a:pPr algn="ctr"/>
                      <a:r>
                        <a:rPr lang="ms-MY" noProof="0" smtClean="0"/>
                        <a:t>3.</a:t>
                      </a:r>
                      <a:endParaRPr lang="ms-MY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noProof="0" smtClean="0"/>
                        <a:t>H50635672</a:t>
                      </a:r>
                    </a:p>
                    <a:p>
                      <a:pPr algn="just"/>
                      <a:r>
                        <a:rPr lang="ms-MY" noProof="0" smtClean="0"/>
                        <a:t>Sabah</a:t>
                      </a:r>
                      <a:endParaRPr lang="ms-MY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noProof="0" smtClean="0"/>
                        <a:t>SABAH</a:t>
                      </a:r>
                      <a:endParaRPr lang="ms-MY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noProof="0" smtClean="0"/>
                        <a:t>S’JUNG</a:t>
                      </a:r>
                    </a:p>
                    <a:p>
                      <a:pPr algn="ctr"/>
                      <a:endParaRPr lang="ms-MY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noProof="0" dirty="0" smtClean="0"/>
                        <a:t>Pegawai pilih wilayah asal*</a:t>
                      </a:r>
                      <a:endParaRPr lang="ms-MY" noProof="0" dirty="0"/>
                    </a:p>
                  </a:txBody>
                  <a:tcPr/>
                </a:tc>
              </a:tr>
              <a:tr h="622525">
                <a:tc>
                  <a:txBody>
                    <a:bodyPr/>
                    <a:lstStyle/>
                    <a:p>
                      <a:pPr algn="ctr"/>
                      <a:r>
                        <a:rPr lang="ms-MY" noProof="0" smtClean="0"/>
                        <a:t>4.</a:t>
                      </a:r>
                      <a:endParaRPr lang="ms-MY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noProof="0" smtClean="0"/>
                        <a:t>H34576802</a:t>
                      </a:r>
                    </a:p>
                    <a:p>
                      <a:pPr algn="just"/>
                      <a:r>
                        <a:rPr lang="ms-MY" noProof="0" smtClean="0"/>
                        <a:t>Sabah</a:t>
                      </a:r>
                      <a:endParaRPr lang="ms-MY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noProof="0" smtClean="0"/>
                        <a:t>Indonesia</a:t>
                      </a:r>
                      <a:endParaRPr lang="ms-MY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noProof="0" smtClean="0"/>
                        <a:t>Brunei</a:t>
                      </a:r>
                      <a:endParaRPr lang="ms-MY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noProof="0" smtClean="0"/>
                        <a:t>Bukan PBW</a:t>
                      </a:r>
                      <a:endParaRPr lang="ms-MY" noProof="0"/>
                    </a:p>
                  </a:txBody>
                  <a:tcPr/>
                </a:tc>
              </a:tr>
              <a:tr h="622525">
                <a:tc gridSpan="5">
                  <a:txBody>
                    <a:bodyPr/>
                    <a:lstStyle/>
                    <a:p>
                      <a:pPr algn="ctr"/>
                      <a:r>
                        <a:rPr lang="ms-MY" noProof="0" dirty="0" smtClean="0"/>
                        <a:t>* Tertakluk sekali pemilihan dalam tampoh perkhidmatan dan hendaklah direkod dalam BRP</a:t>
                      </a:r>
                      <a:endParaRPr lang="ms-MY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14313" y="2214563"/>
            <a:ext cx="8429625" cy="714375"/>
          </a:xfrm>
          <a:prstGeom prst="rect">
            <a:avLst/>
          </a:prstGeom>
          <a:solidFill>
            <a:srgbClr val="3608F8"/>
          </a:solidFill>
        </p:spPr>
        <p:txBody>
          <a:bodyPr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PENJELASAN MENENTUKAN WILAYAH ASAL </a:t>
            </a:r>
            <a:br>
              <a:rPr lang="en-US" sz="2000" b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000" b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(JPA(S)63/75/2(sv.51) BERTARIKH 12 OKT.2000)</a:t>
            </a:r>
          </a:p>
        </p:txBody>
      </p:sp>
      <p:sp>
        <p:nvSpPr>
          <p:cNvPr id="97325" name="Text Box 12"/>
          <p:cNvSpPr txBox="1">
            <a:spLocks noChangeArrowheads="1"/>
          </p:cNvSpPr>
          <p:nvPr/>
        </p:nvSpPr>
        <p:spPr bwMode="auto">
          <a:xfrm>
            <a:off x="357188" y="1785938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00063" y="3143250"/>
            <a:ext cx="8072437" cy="24685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08000" indent="-508000">
              <a:buFont typeface="Wingdings 2" pitchFamily="18" charset="2"/>
              <a:buNone/>
              <a:defRPr/>
            </a:pPr>
            <a:r>
              <a:rPr lang="ms-MY" sz="2000" b="1" dirty="0" smtClean="0"/>
              <a:t>1.1	ELAUN PERUMAHAN WILAYAH(EPW)</a:t>
            </a:r>
          </a:p>
          <a:p>
            <a:pPr marL="508000" indent="-508000">
              <a:buFont typeface="Wingdings 2" pitchFamily="18" charset="2"/>
              <a:buNone/>
              <a:defRPr/>
            </a:pPr>
            <a:endParaRPr lang="ms-MY" sz="2000" b="1" dirty="0" smtClean="0"/>
          </a:p>
          <a:p>
            <a:pPr marL="508000" indent="-508000">
              <a:buFont typeface="Wingdings 2" pitchFamily="18" charset="2"/>
              <a:buNone/>
              <a:defRPr/>
            </a:pPr>
            <a:endParaRPr lang="ms-MY" sz="2000" b="1" dirty="0" smtClean="0"/>
          </a:p>
          <a:p>
            <a:pPr marL="508000" indent="-508000">
              <a:buFont typeface="Wingdings 2" pitchFamily="18" charset="2"/>
              <a:buNone/>
              <a:defRPr/>
            </a:pPr>
            <a:endParaRPr lang="ms-MY" sz="2000" b="1" dirty="0" smtClean="0"/>
          </a:p>
          <a:p>
            <a:pPr marL="508000" indent="-508000">
              <a:buFont typeface="Wingdings 2" pitchFamily="18" charset="2"/>
              <a:buNone/>
              <a:defRPr/>
            </a:pPr>
            <a:endParaRPr lang="ms-MY" sz="2000" b="1" dirty="0" smtClean="0"/>
          </a:p>
          <a:p>
            <a:pPr marL="508000" indent="-508000">
              <a:buFont typeface="Wingdings 2" pitchFamily="18" charset="2"/>
              <a:buNone/>
              <a:defRPr/>
            </a:pPr>
            <a:r>
              <a:rPr lang="ms-MY" sz="2000" b="1" dirty="0" smtClean="0"/>
              <a:t>	</a:t>
            </a:r>
          </a:p>
          <a:p>
            <a:pPr marL="508000" indent="-508000">
              <a:buFont typeface="Wingdings 2" pitchFamily="18" charset="2"/>
              <a:buNone/>
              <a:defRPr/>
            </a:pPr>
            <a:r>
              <a:rPr lang="ms-MY" sz="2000" b="1" dirty="0" smtClean="0"/>
              <a:t>1.2	BAYARAN INSENTIF WILAYAH (BIW)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  <a:defRPr/>
            </a:pPr>
            <a:endParaRPr lang="ms-MY" b="1" dirty="0"/>
          </a:p>
        </p:txBody>
      </p:sp>
      <p:sp>
        <p:nvSpPr>
          <p:cNvPr id="7" name="Rectangle 6"/>
          <p:cNvSpPr/>
          <p:nvPr/>
        </p:nvSpPr>
        <p:spPr>
          <a:xfrm>
            <a:off x="285750" y="2286000"/>
            <a:ext cx="8072438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90513" indent="-290513">
              <a:tabLst>
                <a:tab pos="347663" algn="l"/>
              </a:tabLst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KELAYAKAN ELAUN DAN KEMUDAHAN BAGI PEGAWAI YANG   BERTUKAR WILAYAH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3000" y="3643313"/>
          <a:ext cx="6096000" cy="115665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ms-MY" sz="18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         Syarat Kelayakan </a:t>
                      </a:r>
                      <a:endParaRPr lang="ms-MY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s-MY" sz="18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P.P bil. 6 Tahun 1987 </a:t>
                      </a:r>
                      <a:endParaRPr lang="ms-MY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4978">
                <a:tc>
                  <a:txBody>
                    <a:bodyPr/>
                    <a:lstStyle/>
                    <a:p>
                      <a:endParaRPr lang="ms-MY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b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P.P bil. 11 Tahun 2001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s-MY" sz="18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                     </a:t>
                      </a:r>
                      <a:r>
                        <a:rPr lang="ms-MY" sz="1800" b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Kadar baru </a:t>
                      </a:r>
                      <a:endParaRPr lang="ms-MY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s-MY" sz="1800" b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P.P bil. 4 Tahun 2002.</a:t>
                      </a:r>
                      <a:endParaRPr lang="ms-MY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14438" y="5429250"/>
          <a:ext cx="6096000" cy="115665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ms-MY" sz="18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         Syarat Kelayakan </a:t>
                      </a:r>
                      <a:endParaRPr lang="ms-MY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s-MY" sz="18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P.P bil. 6 Tahun 1987</a:t>
                      </a:r>
                      <a:endParaRPr lang="ms-MY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4978">
                <a:tc>
                  <a:txBody>
                    <a:bodyPr/>
                    <a:lstStyle/>
                    <a:p>
                      <a:endParaRPr lang="ms-MY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b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P.P bil. 4 Tahun 1988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s-MY" sz="1800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                     </a:t>
                      </a:r>
                      <a:r>
                        <a:rPr lang="ms-MY" sz="1800" b="1" noProof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Kadar baru </a:t>
                      </a:r>
                      <a:endParaRPr lang="ms-MY" b="1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b="1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P.P Bil 7 Tahun 2007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8329" name="Text Box 12"/>
          <p:cNvSpPr txBox="1">
            <a:spLocks noChangeArrowheads="1"/>
          </p:cNvSpPr>
          <p:nvPr/>
        </p:nvSpPr>
        <p:spPr bwMode="auto">
          <a:xfrm>
            <a:off x="285750" y="1785938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750" y="3143250"/>
            <a:ext cx="8429625" cy="19700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buFont typeface="Wingdings 2" pitchFamily="18" charset="2"/>
              <a:buNone/>
              <a:defRPr/>
            </a:pPr>
            <a:r>
              <a:rPr lang="ms-MY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Pekeliling Perkhidmatan Bil. 11 Tahun 2001 - 1 Jan. 2002</a:t>
            </a:r>
          </a:p>
          <a:p>
            <a:pPr marL="228600" indent="-228600" algn="just">
              <a:defRPr/>
            </a:pPr>
            <a:endParaRPr lang="ms-MY" b="1" dirty="0" smtClean="0">
              <a:latin typeface="Arial" pitchFamily="34" charset="0"/>
              <a:cs typeface="Arial" pitchFamily="34" charset="0"/>
            </a:endParaRPr>
          </a:p>
          <a:p>
            <a:pPr marL="347663" indent="-347663" algn="just">
              <a:buFont typeface="Wingdings" pitchFamily="2" charset="2"/>
              <a:buChar char="q"/>
              <a:defRPr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Dibayar mulai dari tarikh pegawai melapor diri di wilayah baru tertakluk kepada peraturan yang ditetapkan.</a:t>
            </a:r>
          </a:p>
          <a:p>
            <a:pPr marL="228600" indent="-228600" algn="just">
              <a:defRPr/>
            </a:pPr>
            <a:endParaRPr lang="ms-MY" sz="2000" dirty="0" smtClean="0"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Font typeface="Wingdings" pitchFamily="2" charset="2"/>
              <a:buChar char="q"/>
              <a:defRPr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   Menyempurnakan Borang JPA(EPW)</a:t>
            </a:r>
            <a:endParaRPr lang="ms-MY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50" y="2428875"/>
            <a:ext cx="7500938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231775" algn="l"/>
              </a:tabLs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1 ELAUN PERUMAHAN WILAYAH (EPW)</a:t>
            </a:r>
          </a:p>
        </p:txBody>
      </p:sp>
      <p:sp>
        <p:nvSpPr>
          <p:cNvPr id="99333" name="Text Box 12"/>
          <p:cNvSpPr txBox="1">
            <a:spLocks noChangeArrowheads="1"/>
          </p:cNvSpPr>
          <p:nvPr/>
        </p:nvSpPr>
        <p:spPr bwMode="auto">
          <a:xfrm>
            <a:off x="285750" y="1785938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625" y="2928938"/>
            <a:ext cx="8358188" cy="3508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just">
              <a:defRPr/>
            </a:pPr>
            <a:r>
              <a:rPr lang="ms-MY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Peraturan Elaun Perumahan Wilayah (EPW)</a:t>
            </a:r>
          </a:p>
          <a:p>
            <a:pPr marL="228600" indent="-228600" algn="just">
              <a:defRPr/>
            </a:pPr>
            <a:endParaRPr lang="ms-MY" b="1" dirty="0" smtClean="0"/>
          </a:p>
          <a:p>
            <a:pPr marL="342900" indent="-342900" algn="just">
              <a:buFontTx/>
              <a:buAutoNum type="arabicPeriod"/>
              <a:defRPr/>
            </a:pPr>
            <a:r>
              <a:rPr lang="ms-M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 yang dibayar EPW tidak layak Imbuhan tetap perumahan (ITP).</a:t>
            </a:r>
          </a:p>
          <a:p>
            <a:pPr marL="342900" indent="-342900" algn="just">
              <a:buFontTx/>
              <a:buAutoNum type="arabicPeriod"/>
              <a:defRPr/>
            </a:pPr>
            <a:endParaRPr lang="ms-MY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ms-M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 yang tidak menduduki rumah kerajaan boleh memilih sama ada menerima EPW atau  ITP.</a:t>
            </a:r>
          </a:p>
          <a:p>
            <a:pPr marL="342900" indent="-342900" algn="just">
              <a:buFontTx/>
              <a:buAutoNum type="arabicPeriod"/>
              <a:defRPr/>
            </a:pPr>
            <a:endParaRPr lang="ms-MY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ms-M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 yang menduduki rumah kerajaan tidak layak EPW dan ITP.</a:t>
            </a:r>
          </a:p>
          <a:p>
            <a:pPr marL="342900" indent="-342900" algn="just">
              <a:buFontTx/>
              <a:buAutoNum type="arabicPeriod"/>
              <a:defRPr/>
            </a:pPr>
            <a:endParaRPr lang="ms-MY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ms-M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 yang menduduki rumah kerajaan yang diperuntukkan kepada suami atau isteri, tidak layak EPW tetapi layak ITP.</a:t>
            </a:r>
          </a:p>
          <a:p>
            <a:pPr marL="990600" lvl="1" indent="-533400">
              <a:defRPr/>
            </a:pPr>
            <a:endParaRPr lang="ms-MY" b="1" dirty="0"/>
          </a:p>
        </p:txBody>
      </p:sp>
      <p:sp>
        <p:nvSpPr>
          <p:cNvPr id="6" name="Rectangle 5"/>
          <p:cNvSpPr/>
          <p:nvPr/>
        </p:nvSpPr>
        <p:spPr>
          <a:xfrm>
            <a:off x="285750" y="2357438"/>
            <a:ext cx="7500938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231775" algn="l"/>
              </a:tabLs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1 ELAUN PERUMAHAN WILAYAH (EPW)</a:t>
            </a:r>
          </a:p>
        </p:txBody>
      </p:sp>
      <p:sp>
        <p:nvSpPr>
          <p:cNvPr id="100357" name="Text Box 12"/>
          <p:cNvSpPr txBox="1">
            <a:spLocks noChangeArrowheads="1"/>
          </p:cNvSpPr>
          <p:nvPr/>
        </p:nvSpPr>
        <p:spPr bwMode="auto">
          <a:xfrm>
            <a:off x="357188" y="1785938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0063" y="3143250"/>
            <a:ext cx="8001000" cy="27797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90513" indent="-290513">
              <a:buFont typeface="Wingdings 2" pitchFamily="18" charset="2"/>
              <a:buNone/>
              <a:tabLst>
                <a:tab pos="290513" algn="l"/>
              </a:tabLst>
              <a:defRPr/>
            </a:pPr>
            <a:r>
              <a:rPr lang="ms-M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	Pegawai suami dan isteri yang bertukar wilayah dan </a:t>
            </a:r>
            <a:r>
              <a:rPr lang="ms-MY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 menduduki rumah kerajaan, </a:t>
            </a:r>
            <a:r>
              <a:rPr lang="ms-M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boleh dibayar ITP masing-masing.  Walau bagaimanapun, salah seorang antara mereka boleh memilih EPW.</a:t>
            </a:r>
          </a:p>
          <a:p>
            <a:pPr marL="609600" indent="-609600">
              <a:lnSpc>
                <a:spcPct val="70000"/>
              </a:lnSpc>
              <a:defRPr/>
            </a:pPr>
            <a:endParaRPr lang="ms-MY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tabLst>
                <a:tab pos="347663" algn="l"/>
              </a:tabLst>
              <a:defRPr/>
            </a:pPr>
            <a:r>
              <a:rPr lang="ms-M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 Pegawai yang bercuti tanpa gaji </a:t>
            </a:r>
            <a:r>
              <a:rPr lang="ms-MY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 layak </a:t>
            </a:r>
            <a:r>
              <a:rPr lang="ms-M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kedua-dua EPW dan ITP;</a:t>
            </a:r>
          </a:p>
          <a:p>
            <a:pPr marL="290513" indent="-290513">
              <a:defRPr/>
            </a:pPr>
            <a:endParaRPr lang="ms-MY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90513" indent="-290513">
              <a:defRPr/>
            </a:pPr>
            <a:r>
              <a:rPr lang="ms-M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	Pegawai yang telah membeli rumah dalam stesen pegawai berkhidmat dengan pinjaman perumahan kerajaan  </a:t>
            </a:r>
            <a:r>
              <a:rPr lang="ms-MY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 layak</a:t>
            </a:r>
            <a:r>
              <a:rPr lang="ms-M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EPW; dan</a:t>
            </a:r>
          </a:p>
          <a:p>
            <a:pPr marL="609600" indent="-609600">
              <a:defRPr/>
            </a:pPr>
            <a:endParaRPr lang="ms-MY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tabLst>
                <a:tab pos="290513" algn="l"/>
              </a:tabLst>
              <a:defRPr/>
            </a:pPr>
            <a:r>
              <a:rPr lang="ms-M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	Pegawai berkursus melebihi 3 bulan tidak layak EPW.</a:t>
            </a:r>
            <a:endParaRPr lang="ms-MY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50" y="2357438"/>
            <a:ext cx="7500938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231775" algn="l"/>
              </a:tabLs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1 ELAUN PERUMAHAN WILAYAH (EPW)</a:t>
            </a:r>
          </a:p>
        </p:txBody>
      </p:sp>
      <p:sp>
        <p:nvSpPr>
          <p:cNvPr id="101381" name="Text Box 12"/>
          <p:cNvSpPr txBox="1">
            <a:spLocks noChangeArrowheads="1"/>
          </p:cNvSpPr>
          <p:nvPr/>
        </p:nvSpPr>
        <p:spPr bwMode="auto">
          <a:xfrm>
            <a:off x="285750" y="1785938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750" y="3071813"/>
            <a:ext cx="8286750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ms-MY" sz="2000" b="1" dirty="0" smtClean="0"/>
              <a:t>Pekeliling Perkhidmatan Bil. 4 Tahun1988</a:t>
            </a:r>
          </a:p>
          <a:p>
            <a:pPr>
              <a:defRPr/>
            </a:pPr>
            <a:r>
              <a:rPr lang="ms-MY" sz="2000" b="1" dirty="0" smtClean="0"/>
              <a:t>Kadar baru: Pekeliling Perkhidmatan Bil. 7 Tahun 2007</a:t>
            </a:r>
          </a:p>
          <a:p>
            <a:pPr>
              <a:defRPr/>
            </a:pPr>
            <a:endParaRPr lang="ms-MY" sz="2000" b="1" dirty="0" smtClean="0"/>
          </a:p>
          <a:p>
            <a:pPr>
              <a:defRPr/>
            </a:pPr>
            <a:r>
              <a:rPr lang="ms-MY" sz="2000" b="1" dirty="0" smtClean="0"/>
              <a:t>Kelayakan:</a:t>
            </a:r>
          </a:p>
          <a:p>
            <a:pPr lvl="1" algn="just">
              <a:defRPr/>
            </a:pP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 yang bertukar wilayah dan ditempatkan berkhidmat di Semenanjung, Sabah dan Sarawak.</a:t>
            </a:r>
          </a:p>
          <a:p>
            <a:pPr lvl="1" algn="just">
              <a:defRPr/>
            </a:pPr>
            <a:endParaRPr lang="ms-MY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defRPr/>
            </a:pP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 Sabah/Sarawak yang bertugas di negeri masing-masing.</a:t>
            </a:r>
          </a:p>
          <a:p>
            <a:pPr>
              <a:defRPr/>
            </a:pPr>
            <a:endParaRPr lang="ms-MY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50" y="2357438"/>
            <a:ext cx="7500938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231775" algn="l"/>
              </a:tabLs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1.2 BAYARAN INSENTIF WILAYAH (BIW)</a:t>
            </a:r>
          </a:p>
        </p:txBody>
      </p:sp>
      <p:sp>
        <p:nvSpPr>
          <p:cNvPr id="102405" name="Text Box 12"/>
          <p:cNvSpPr txBox="1">
            <a:spLocks noChangeArrowheads="1"/>
          </p:cNvSpPr>
          <p:nvPr/>
        </p:nvSpPr>
        <p:spPr bwMode="auto">
          <a:xfrm>
            <a:off x="285750" y="1785938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2"/>
          <p:cNvSpPr>
            <a:spLocks noChangeArrowheads="1"/>
          </p:cNvSpPr>
          <p:nvPr/>
        </p:nvSpPr>
        <p:spPr bwMode="auto">
          <a:xfrm>
            <a:off x="0" y="2286000"/>
            <a:ext cx="8786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500" y="3143250"/>
            <a:ext cx="8072438" cy="33607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08000" indent="-508000">
              <a:buFont typeface="Wingdings 2" pitchFamily="18" charset="2"/>
              <a:buNone/>
              <a:defRPr/>
            </a:pPr>
            <a:r>
              <a:rPr lang="ms-MY" b="1" dirty="0" smtClean="0"/>
              <a:t>2.1	BAYARAN INSENTIF PEDALAMN (BIP)</a:t>
            </a:r>
          </a:p>
          <a:p>
            <a:pPr marL="609600" indent="-609600">
              <a:buFont typeface="Wingdings 2" pitchFamily="18" charset="2"/>
              <a:buNone/>
              <a:defRPr/>
            </a:pPr>
            <a:r>
              <a:rPr lang="ms-MY" dirty="0" smtClean="0"/>
              <a:t>        </a:t>
            </a:r>
            <a:r>
              <a:rPr lang="ms-MY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Kadar baru : 10% daripada gaji bulanan</a:t>
            </a:r>
          </a:p>
          <a:p>
            <a:pPr marL="609600" indent="-609600">
              <a:buFont typeface="Wingdings 2" pitchFamily="18" charset="2"/>
              <a:buNone/>
              <a:defRPr/>
            </a:pPr>
            <a:r>
              <a:rPr lang="ms-MY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Pekeliling Perkhidmatan bil. 5 Tahun 2000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  <a:defRPr/>
            </a:pPr>
            <a:endParaRPr lang="ms-MY" b="1" dirty="0" smtClean="0"/>
          </a:p>
          <a:p>
            <a:pPr marL="508000" indent="-508000">
              <a:buFont typeface="Wingdings 2" pitchFamily="18" charset="2"/>
              <a:buNone/>
              <a:defRPr/>
            </a:pPr>
            <a:r>
              <a:rPr lang="ms-MY" b="1" dirty="0" smtClean="0"/>
              <a:t>2.2	ELAUN KHAS MENGIKUT LOKASI DAN TAHAP KESUSAHAN (EKMLTK) </a:t>
            </a:r>
          </a:p>
          <a:p>
            <a:pPr marL="609600" indent="-609600">
              <a:buFont typeface="Wingdings 2" pitchFamily="18" charset="2"/>
              <a:buNone/>
              <a:defRPr/>
            </a:pPr>
            <a:r>
              <a:rPr lang="ms-MY" b="1" dirty="0" smtClean="0"/>
              <a:t>        </a:t>
            </a:r>
            <a:r>
              <a:rPr lang="ms-M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Surat Pekeliling  Perkhidmatan Bil. 2 Tahun 2007</a:t>
            </a:r>
            <a:endParaRPr lang="ms-MY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buFont typeface="Wingdings 2" pitchFamily="18" charset="2"/>
              <a:buNone/>
              <a:defRPr/>
            </a:pPr>
            <a:endParaRPr lang="ms-MY" b="1" dirty="0" smtClean="0"/>
          </a:p>
          <a:p>
            <a:pPr marL="508000" indent="-508000">
              <a:buFont typeface="Wingdings 2" pitchFamily="18" charset="2"/>
              <a:buNone/>
              <a:tabLst>
                <a:tab pos="508000" algn="l"/>
              </a:tabLst>
              <a:defRPr/>
            </a:pPr>
            <a:r>
              <a:rPr lang="ms-MY" b="1" dirty="0" smtClean="0"/>
              <a:t>2.3	ELAUN BALIK KAMPUNG</a:t>
            </a:r>
          </a:p>
          <a:p>
            <a:pPr marL="508000" indent="-508000">
              <a:buFont typeface="Wingdings 2" pitchFamily="18" charset="2"/>
              <a:buNone/>
              <a:tabLst>
                <a:tab pos="508000" algn="l"/>
              </a:tabLst>
              <a:defRPr/>
            </a:pPr>
            <a:r>
              <a:rPr lang="ms-MY" b="1" dirty="0" smtClean="0"/>
              <a:t>	</a:t>
            </a:r>
            <a:r>
              <a:rPr lang="ms-M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Surat Pekeliling Perkhidmatan Kementerian Pelajaran Malaysia Bil. 3 Tahun 2007</a:t>
            </a:r>
          </a:p>
          <a:p>
            <a:pPr marL="508000" indent="-508000">
              <a:buFont typeface="Wingdings 2" pitchFamily="18" charset="2"/>
              <a:buNone/>
              <a:tabLst>
                <a:tab pos="508000" algn="l"/>
              </a:tabLst>
              <a:defRPr/>
            </a:pPr>
            <a:endParaRPr lang="ms-MY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50" y="2286000"/>
            <a:ext cx="8072438" cy="6429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90513" indent="-290513">
              <a:tabLst>
                <a:tab pos="347663" algn="l"/>
              </a:tabLst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KELAYAKAN ELAUN DAN KEMUDAHAN BAGI PEGAWAI YANG   BERKHIDMAT DI PEDALAMAN </a:t>
            </a:r>
          </a:p>
        </p:txBody>
      </p:sp>
      <p:sp>
        <p:nvSpPr>
          <p:cNvPr id="103430" name="Text Box 12"/>
          <p:cNvSpPr txBox="1">
            <a:spLocks noChangeArrowheads="1"/>
          </p:cNvSpPr>
          <p:nvPr/>
        </p:nvSpPr>
        <p:spPr bwMode="auto">
          <a:xfrm>
            <a:off x="285750" y="1785938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375" y="3000375"/>
            <a:ext cx="8429625" cy="40322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" indent="-57150">
              <a:defRPr/>
            </a:pPr>
            <a:r>
              <a:rPr lang="ms-MY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Pekeliling Perkhidmatan Bil 5 Tahun 2000</a:t>
            </a:r>
          </a:p>
          <a:p>
            <a:pPr marL="57150" indent="-57150">
              <a:defRPr/>
            </a:pPr>
            <a:endParaRPr lang="ms-MY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Dibayar kepada anggota perkhidmatan awam yg diarah bertugas di kawasan pedalaman dan memenuhi syarat seperti berikut :</a:t>
            </a:r>
          </a:p>
          <a:p>
            <a:pPr marL="514350" indent="-514350">
              <a:buFontTx/>
              <a:buAutoNum type="alphaLcPeriod"/>
              <a:defRPr/>
            </a:pP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Diarah  secara bertulis untuk Berkhidmat di kawasan pedalaman</a:t>
            </a:r>
          </a:p>
          <a:p>
            <a:pPr marL="514350" indent="-514350">
              <a:buFontTx/>
              <a:buAutoNum type="alphaLcPeriod"/>
              <a:defRPr/>
            </a:pP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Tinggal menetap di kawasan pedalaman</a:t>
            </a:r>
          </a:p>
          <a:p>
            <a:pPr marL="514350" indent="-514350">
              <a:buFontTx/>
              <a:buAutoNum type="alphaLcPeriod"/>
              <a:defRPr/>
            </a:pP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Berkhidmat selama tempoh sebulan kalendar atau lebih di kawasan pedalaman</a:t>
            </a:r>
          </a:p>
          <a:p>
            <a:pPr marL="514350" indent="-514350">
              <a:defRPr/>
            </a:pPr>
            <a:endParaRPr lang="ms-MY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defRPr/>
            </a:pPr>
            <a:r>
              <a:rPr lang="ms-MY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Kadar</a:t>
            </a: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10% daripada gaji bulanan</a:t>
            </a:r>
          </a:p>
          <a:p>
            <a:pPr marL="57150" indent="-57150">
              <a:defRPr/>
            </a:pPr>
            <a:endParaRPr lang="ms-MY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" indent="-57150">
              <a:defRPr/>
            </a:pPr>
            <a:endParaRPr lang="ms-MY" i="1" dirty="0" smtClean="0"/>
          </a:p>
          <a:p>
            <a:pPr marL="57150" indent="-57150">
              <a:defRPr/>
            </a:pPr>
            <a:endParaRPr lang="ms-MY" i="1" dirty="0"/>
          </a:p>
        </p:txBody>
      </p:sp>
      <p:sp>
        <p:nvSpPr>
          <p:cNvPr id="6" name="Rectangle 5"/>
          <p:cNvSpPr/>
          <p:nvPr/>
        </p:nvSpPr>
        <p:spPr>
          <a:xfrm>
            <a:off x="285750" y="2286000"/>
            <a:ext cx="8072438" cy="5715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90513" indent="-290513">
              <a:tabLst>
                <a:tab pos="347663" algn="l"/>
              </a:tabLst>
              <a:defRPr/>
            </a:pPr>
            <a:r>
              <a: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2.1 BAYARAN INSENTIF PEDALAMAN (BIP)</a:t>
            </a:r>
          </a:p>
        </p:txBody>
      </p:sp>
      <p:sp>
        <p:nvSpPr>
          <p:cNvPr id="104453" name="Text Box 12"/>
          <p:cNvSpPr txBox="1">
            <a:spLocks noChangeArrowheads="1"/>
          </p:cNvSpPr>
          <p:nvPr/>
        </p:nvSpPr>
        <p:spPr bwMode="auto">
          <a:xfrm>
            <a:off x="214313" y="1785938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0063" y="3143250"/>
            <a:ext cx="8072437" cy="2986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ms-MY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Surat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ms-MY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Pekeliling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Perkhidmatan Bil. 2 Tahun 2007</a:t>
            </a:r>
            <a:endParaRPr lang="sv-S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  <a:defRPr/>
            </a:pPr>
            <a:endParaRPr lang="sv-SE" dirty="0"/>
          </a:p>
          <a:p>
            <a:pPr marL="571500" indent="-571500">
              <a:buFont typeface="Wingdings" pitchFamily="2" charset="2"/>
              <a:buChar char="q"/>
              <a:defRPr/>
            </a:pP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PPP Dan AKS Di KPM Di Sekolah-sekolah Pedalaman.</a:t>
            </a:r>
          </a:p>
          <a:p>
            <a:pPr marL="571500" indent="-571500">
              <a:buFont typeface="Wingdings" pitchFamily="2" charset="2"/>
              <a:buChar char="q"/>
              <a:defRPr/>
            </a:pPr>
            <a:endParaRPr lang="sv-S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 tetap, kontrak, sambilan, sangkut, sementara dan sandaran yang berkhidmat di sekolah-sekolah pedalaman.</a:t>
            </a:r>
            <a:endParaRPr lang="ms-MY" sz="20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just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ms-MY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Diarah secara bertulis untuk ditempatkan di sekolah-sekolah di pedalaman.</a:t>
            </a:r>
          </a:p>
          <a:p>
            <a:pPr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50" y="2286000"/>
            <a:ext cx="8072438" cy="7143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06400" indent="-406400">
              <a:tabLst>
                <a:tab pos="347663" algn="l"/>
              </a:tabLst>
              <a:defRPr/>
            </a:pPr>
            <a:r>
              <a: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2.2 ELAUN KHAS MENGIKUT LOKASI DAN TAHAP KESUSAHAN  (EKMLTK)</a:t>
            </a:r>
          </a:p>
        </p:txBody>
      </p:sp>
      <p:sp>
        <p:nvSpPr>
          <p:cNvPr id="105477" name="Text Box 12"/>
          <p:cNvSpPr txBox="1">
            <a:spLocks noChangeArrowheads="1"/>
          </p:cNvSpPr>
          <p:nvPr/>
        </p:nvSpPr>
        <p:spPr bwMode="auto">
          <a:xfrm>
            <a:off x="214313" y="1785938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625" y="3286125"/>
            <a:ext cx="81438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sv-SE" sz="2000" dirty="0"/>
              <a:t>Berkhidmat selama tempoh satu bulan atau lebih di sekolah-sekolah pedalaman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sv-SE" sz="2000" dirty="0"/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sv-SE" sz="2000" dirty="0"/>
              <a:t>Bagi pasangan suami/isteri yang terdiri daripada Pegawai Perkhidmatan Pendidikan (PPP) dan Anggota Khidmat Sokongan (</a:t>
            </a:r>
            <a:r>
              <a:rPr lang="sv-SE" sz="2000" dirty="0" smtClean="0"/>
              <a:t>AKS</a:t>
            </a:r>
            <a:r>
              <a:rPr lang="sv-SE" sz="2000" dirty="0"/>
              <a:t>) yang bertugas di sekolah-sekolah pedalaman, hanya salah seorang sahaja yang layak menerima EKMLTK 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sv-SE" sz="2000" dirty="0"/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sv-SE" sz="2000" dirty="0"/>
              <a:t>PPP atau AKS </a:t>
            </a:r>
            <a:r>
              <a:rPr lang="sv-SE" sz="2000" dirty="0">
                <a:solidFill>
                  <a:srgbClr val="FF0000"/>
                </a:solidFill>
              </a:rPr>
              <a:t>hanya boleh menerima salah satu </a:t>
            </a:r>
            <a:r>
              <a:rPr lang="sv-SE" sz="2000" dirty="0"/>
              <a:t>EKMLTK atau BIP berdasarkan kadar </a:t>
            </a:r>
            <a:r>
              <a:rPr lang="sv-SE" sz="2000" dirty="0" smtClean="0"/>
              <a:t>tertinggi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85750" y="2357438"/>
            <a:ext cx="8072438" cy="7143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06400" indent="-406400">
              <a:tabLst>
                <a:tab pos="347663" algn="l"/>
              </a:tabLst>
              <a:defRPr/>
            </a:pPr>
            <a:r>
              <a: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2.2 ELAUN KHAS MENGIKUT LOKASI DAN TAHAP KESUSAHAN  (EKMLTK)</a:t>
            </a:r>
          </a:p>
        </p:txBody>
      </p:sp>
      <p:sp>
        <p:nvSpPr>
          <p:cNvPr id="106501" name="Text Box 12"/>
          <p:cNvSpPr txBox="1">
            <a:spLocks noChangeArrowheads="1"/>
          </p:cNvSpPr>
          <p:nvPr/>
        </p:nvSpPr>
        <p:spPr bwMode="auto">
          <a:xfrm>
            <a:off x="285750" y="1785938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285750" y="2500313"/>
            <a:ext cx="8305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>
                <a:solidFill>
                  <a:srgbClr val="660066"/>
                </a:solidFill>
                <a:latin typeface="Cooper Black" pitchFamily="18" charset="0"/>
                <a:cs typeface="Arial" pitchFamily="34" charset="0"/>
              </a:rPr>
              <a:t>URUSAN PELANTIKAN GURU SANDARAN TERLATIH </a:t>
            </a:r>
            <a:r>
              <a:rPr lang="en-US" sz="4800" dirty="0" smtClean="0">
                <a:solidFill>
                  <a:srgbClr val="660066"/>
                </a:solidFill>
                <a:latin typeface="Cooper Black" pitchFamily="18" charset="0"/>
                <a:cs typeface="Arial" pitchFamily="34" charset="0"/>
              </a:rPr>
              <a:t>(GST) SISWAZAH </a:t>
            </a:r>
            <a:r>
              <a:rPr lang="en-US" sz="4800" dirty="0">
                <a:solidFill>
                  <a:srgbClr val="660066"/>
                </a:solidFill>
                <a:latin typeface="Cooper Black" pitchFamily="18" charset="0"/>
                <a:cs typeface="Arial" pitchFamily="34" charset="0"/>
              </a:rPr>
              <a:t>GRED DC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375" y="3275013"/>
            <a:ext cx="8215313" cy="35829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EKMLTK dibayar mengikut kadar bulanan  berikut: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68425" lvl="2" indent="-454025">
              <a:lnSpc>
                <a:spcPct val="90000"/>
              </a:lnSpc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68425" lvl="2" indent="-454025">
              <a:lnSpc>
                <a:spcPct val="9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Pedalaman 1	  :	RM 500</a:t>
            </a:r>
          </a:p>
          <a:p>
            <a:pPr marL="1368425" lvl="2" indent="-454025">
              <a:lnSpc>
                <a:spcPct val="9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Pedalaman 2	  :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 1,000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68425" lvl="2" indent="-454025">
              <a:lnSpc>
                <a:spcPct val="90000"/>
              </a:lnSpc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Pedalaman 3	  :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 1,500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52500" lvl="1" indent="-495300">
              <a:lnSpc>
                <a:spcPct val="90000"/>
              </a:lnSpc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" indent="-57150">
              <a:lnSpc>
                <a:spcPct val="90000"/>
              </a:lnSpc>
              <a:defRPr/>
            </a:pPr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Tarikh kuatkuasa EKMLTK = 1 Mei 2007</a:t>
            </a:r>
          </a:p>
          <a:p>
            <a:pPr marL="577850" indent="-577850">
              <a:lnSpc>
                <a:spcPct val="90000"/>
              </a:lnSpc>
              <a:defRPr/>
            </a:pPr>
            <a:endParaRPr lang="sv-S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Pembayaran EKMLTK ini </a:t>
            </a:r>
            <a:r>
              <a:rPr lang="sv-S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boleh dihentikan atau dipinda </a:t>
            </a:r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sekiranya Jawatankuasa Induk Pemantauan memutuskan bahawa sesebuah sekolah itu tidak lagi berada dalam kategori pedalaman yang telah ditetapkan. </a:t>
            </a:r>
          </a:p>
          <a:p>
            <a:pPr marL="577850" indent="-577850" algn="just">
              <a:lnSpc>
                <a:spcPct val="90000"/>
              </a:lnSpc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sv-SE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50" y="2286000"/>
            <a:ext cx="8072438" cy="7143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06400" indent="-406400">
              <a:tabLst>
                <a:tab pos="347663" algn="l"/>
              </a:tabLst>
              <a:defRPr/>
            </a:pPr>
            <a:r>
              <a:rPr lang="en-US" sz="20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2.2 ELAUN KHAS MENGIKUT LOKASI DAN TAHAP KESUSAHAN  (EKMLTK)</a:t>
            </a:r>
          </a:p>
        </p:txBody>
      </p:sp>
      <p:sp>
        <p:nvSpPr>
          <p:cNvPr id="107525" name="Text Box 12"/>
          <p:cNvSpPr txBox="1">
            <a:spLocks noChangeArrowheads="1"/>
          </p:cNvSpPr>
          <p:nvPr/>
        </p:nvSpPr>
        <p:spPr bwMode="auto">
          <a:xfrm>
            <a:off x="214313" y="1785938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500" y="2857500"/>
            <a:ext cx="8072438" cy="3698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ms-MY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Surat Pekeliling Perkhidmatan Kementerian Pelajaran Malaysia Bil. 3 Tahun 2007</a:t>
            </a:r>
          </a:p>
          <a:p>
            <a:pPr>
              <a:defRPr/>
            </a:pPr>
            <a:endParaRPr lang="ms-MY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ms-MY" dirty="0" smtClean="0">
                <a:latin typeface="Arial" pitchFamily="34" charset="0"/>
                <a:cs typeface="Arial" pitchFamily="34" charset="0"/>
              </a:rPr>
              <a:t>Pegawai Perkhidmatan Pendidikan (PPP) dan Anggota Khidmat Sokongan (AKS) bertaraf  tetap, kontrak, sambilan, sangkut, sementara dan sandaran. </a:t>
            </a:r>
          </a:p>
          <a:p>
            <a:pPr marL="457200" indent="-457200" algn="just">
              <a:buFont typeface="Wingdings" pitchFamily="2" charset="2"/>
              <a:buChar char="q"/>
              <a:tabLst>
                <a:tab pos="0" algn="l"/>
              </a:tabLst>
              <a:defRPr/>
            </a:pPr>
            <a:endParaRPr lang="ms-MY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ms-MY" dirty="0" smtClean="0">
                <a:latin typeface="Arial" pitchFamily="34" charset="0"/>
                <a:cs typeface="Arial" pitchFamily="34" charset="0"/>
              </a:rPr>
              <a:t>Kemudahan ini boleh dituntut sekali dalam satu tahun. Sekiranya kemudahan ini tidak digunakan dalam satu-satu tahun, ianya akan luput.  Kemudahan ini tidak boleh dikumpulkan atau dibawa ke tahun hadapan.</a:t>
            </a:r>
          </a:p>
          <a:p>
            <a:pPr algn="just">
              <a:buFont typeface="Wingdings" pitchFamily="2" charset="2"/>
              <a:buChar char="q"/>
              <a:defRPr/>
            </a:pPr>
            <a:endParaRPr lang="ms-MY" dirty="0" smtClean="0">
              <a:latin typeface="Arial" pitchFamily="34" charset="0"/>
              <a:cs typeface="Arial" pitchFamily="34" charset="0"/>
            </a:endParaRPr>
          </a:p>
          <a:p>
            <a:pPr marL="465138" indent="-465138"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ms-MY" dirty="0" smtClean="0">
                <a:latin typeface="Arial" pitchFamily="34" charset="0"/>
                <a:cs typeface="Arial" pitchFamily="34" charset="0"/>
              </a:rPr>
              <a:t>Kemudahan disediakan secara dua hala pergi dan balik dari tempat tinggal semasa bertugas pegawai ke kampung asal pegawai.</a:t>
            </a:r>
            <a:endParaRPr lang="ms-MY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50" y="2214563"/>
            <a:ext cx="8072438" cy="5715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06400" indent="-406400">
              <a:tabLst>
                <a:tab pos="347663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2.3 ELAUN BALIK KAMPUNG</a:t>
            </a:r>
          </a:p>
        </p:txBody>
      </p:sp>
      <p:sp>
        <p:nvSpPr>
          <p:cNvPr id="108549" name="Text Box 12"/>
          <p:cNvSpPr txBox="1">
            <a:spLocks noChangeArrowheads="1"/>
          </p:cNvSpPr>
          <p:nvPr/>
        </p:nvSpPr>
        <p:spPr bwMode="auto">
          <a:xfrm>
            <a:off x="214313" y="1714500"/>
            <a:ext cx="830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375" y="3000375"/>
            <a:ext cx="8072438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buFont typeface="Wingdings 2" pitchFamily="18" charset="2"/>
              <a:buNone/>
              <a:tabLst>
                <a:tab pos="0" algn="l"/>
                <a:tab pos="457200" algn="l"/>
                <a:tab pos="514350" algn="l"/>
              </a:tabLst>
              <a:defRPr/>
            </a:pPr>
            <a:r>
              <a:rPr lang="ms-MY" sz="2400" b="1" dirty="0" smtClean="0">
                <a:latin typeface="Arial" pitchFamily="34" charset="0"/>
                <a:cs typeface="Arial" pitchFamily="34" charset="0"/>
              </a:rPr>
              <a:t>SYARAT &amp; PERATURAN EBK</a:t>
            </a:r>
          </a:p>
          <a:p>
            <a:pPr marL="457200" indent="-457200" algn="just">
              <a:buFont typeface="Wingdings 2" pitchFamily="18" charset="2"/>
              <a:buNone/>
              <a:tabLst>
                <a:tab pos="0" algn="l"/>
                <a:tab pos="457200" algn="l"/>
                <a:tab pos="514350" algn="l"/>
              </a:tabLst>
              <a:defRPr/>
            </a:pPr>
            <a:endParaRPr lang="ms-MY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Ø"/>
              <a:tabLst>
                <a:tab pos="0" algn="l"/>
                <a:tab pos="457200" algn="l"/>
                <a:tab pos="514350" algn="l"/>
              </a:tabLst>
              <a:defRPr/>
            </a:pP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Pegawai hendaklah mendapat kelulusan Ketua Jabatan terlebih dahulu sebelum menggunakan kemudahan ini. </a:t>
            </a:r>
          </a:p>
          <a:p>
            <a:pPr marL="457200" indent="-457200" algn="just">
              <a:buFont typeface="Wingdings" pitchFamily="2" charset="2"/>
              <a:buNone/>
              <a:tabLst>
                <a:tab pos="0" algn="l"/>
              </a:tabLst>
              <a:defRPr/>
            </a:pPr>
            <a:endParaRPr lang="ms-MY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  <a:hlinkClick r:id="rId2" action="ppaction://hlinkfile"/>
            </a:endParaRPr>
          </a:p>
          <a:p>
            <a:pPr marL="457200" indent="-457200">
              <a:buFont typeface="Wingdings" pitchFamily="2" charset="2"/>
              <a:buChar char="Ø"/>
              <a:tabLst>
                <a:tab pos="0" algn="l"/>
              </a:tabLst>
              <a:defRPr/>
            </a:pP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Sekolah-sekolah untuk pertimbangan EBK – sepertimana yang telah ditetapkan dalam  Surat Pekeliling Perkhidmatan Kementerian Pelajaran Malaysia Bil. 2 Tahun 2007.</a:t>
            </a:r>
          </a:p>
          <a:p>
            <a:pPr>
              <a:defRPr/>
            </a:pPr>
            <a:endParaRPr lang="ms-MY" dirty="0"/>
          </a:p>
        </p:txBody>
      </p:sp>
      <p:sp>
        <p:nvSpPr>
          <p:cNvPr id="6" name="Rectangle 5"/>
          <p:cNvSpPr/>
          <p:nvPr/>
        </p:nvSpPr>
        <p:spPr>
          <a:xfrm>
            <a:off x="285750" y="2286000"/>
            <a:ext cx="8072438" cy="5715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06400" indent="-406400">
              <a:tabLst>
                <a:tab pos="347663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2.3 ELAUN BALIK KAMPUNG (EBK)</a:t>
            </a:r>
          </a:p>
        </p:txBody>
      </p:sp>
      <p:sp>
        <p:nvSpPr>
          <p:cNvPr id="109573" name="Text Box 12"/>
          <p:cNvSpPr txBox="1">
            <a:spLocks noChangeArrowheads="1"/>
          </p:cNvSpPr>
          <p:nvPr/>
        </p:nvSpPr>
        <p:spPr bwMode="auto">
          <a:xfrm>
            <a:off x="214313" y="1785938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Castellar" pitchFamily="18" charset="0"/>
              </a:rPr>
              <a:t>ELAUN DAN KEMUDAHAN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12"/>
          <p:cNvSpPr txBox="1">
            <a:spLocks noChangeArrowheads="1"/>
          </p:cNvSpPr>
          <p:nvPr/>
        </p:nvSpPr>
        <p:spPr bwMode="auto">
          <a:xfrm>
            <a:off x="419100" y="2305050"/>
            <a:ext cx="830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660066"/>
                </a:solidFill>
                <a:latin typeface="Cooper Black" pitchFamily="18" charset="0"/>
              </a:rPr>
              <a:t>KEMUDAHAN CUTI </a:t>
            </a:r>
            <a:endParaRPr lang="en-US" sz="4800" dirty="0">
              <a:solidFill>
                <a:srgbClr val="660066"/>
              </a:solidFill>
              <a:latin typeface="Cooper Black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4800" dirty="0">
                <a:solidFill>
                  <a:srgbClr val="660066"/>
                </a:solidFill>
                <a:latin typeface="Cooper Black" pitchFamily="18" charset="0"/>
              </a:rPr>
              <a:t>GURU SANDARAN TERLATIH (GST)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63" y="2714625"/>
            <a:ext cx="8286750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ms-MY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KELAYAKAN CUTI BAGI  GST</a:t>
            </a:r>
            <a:endParaRPr lang="ms-MY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ms-MY" sz="2000" b="1" u="sng" dirty="0" smtClean="0"/>
          </a:p>
          <a:p>
            <a:pPr marL="342900" indent="-342900">
              <a:buFontTx/>
              <a:buAutoNum type="arabicPeriod"/>
              <a:defRPr/>
            </a:pP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Cuti Penggal Persekolahan – Perintah Am Bab C Perkara 50 (a)</a:t>
            </a:r>
          </a:p>
          <a:p>
            <a:pPr marL="342900" indent="-342900">
              <a:buFontTx/>
              <a:buAutoNum type="arabicPeriod"/>
              <a:defRPr/>
            </a:pPr>
            <a:endParaRPr lang="ms-MY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Cuti Rehat Khas – Pekeliling </a:t>
            </a:r>
            <a:r>
              <a:rPr lang="ms-MY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Perkhidmatan Bil. 3 Tahun </a:t>
            </a: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2005</a:t>
            </a:r>
          </a:p>
          <a:p>
            <a:pPr marL="342900" indent="-342900">
              <a:buFontTx/>
              <a:buAutoNum type="arabicPeriod"/>
              <a:defRPr/>
            </a:pPr>
            <a:endParaRPr lang="ms-MY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Cuti Sakit – Perintah Am Bab C Perkara 17 (a)</a:t>
            </a:r>
          </a:p>
          <a:p>
            <a:pPr marL="342900" indent="-342900">
              <a:buFontTx/>
              <a:buAutoNum type="arabicPeriod"/>
              <a:defRPr/>
            </a:pPr>
            <a:endParaRPr lang="ms-MY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defRPr/>
            </a:pP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342900" indent="-342900">
              <a:defRPr/>
            </a:pPr>
            <a:r>
              <a:rPr lang="ms-MY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NOTA:  GST </a:t>
            </a:r>
            <a:r>
              <a:rPr lang="ms-MY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 </a:t>
            </a:r>
            <a:r>
              <a:rPr lang="ms-MY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layak cuti bersalin</a:t>
            </a:r>
            <a:endParaRPr lang="ms-MY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57188" y="1857375"/>
            <a:ext cx="830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ms-MY" sz="2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KEMUDAHAN CUTI gST</a:t>
            </a:r>
            <a:endParaRPr lang="ms-MY" sz="2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12"/>
          <p:cNvSpPr txBox="1">
            <a:spLocks noChangeArrowheads="1"/>
          </p:cNvSpPr>
          <p:nvPr/>
        </p:nvSpPr>
        <p:spPr bwMode="auto">
          <a:xfrm>
            <a:off x="357188" y="1785938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KEMUDAHAN CUTI </a:t>
            </a:r>
            <a:r>
              <a:rPr lang="en-US" sz="2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GST</a:t>
            </a:r>
            <a:endParaRPr lang="en-US" sz="2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285750" y="2571750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4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CUTI REHAT KHAS</a:t>
            </a:r>
            <a:endParaRPr lang="ms-MY" sz="24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428625" y="4071938"/>
            <a:ext cx="830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571500" y="3000375"/>
            <a:ext cx="830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104454" name="Rectangle 10"/>
          <p:cNvSpPr>
            <a:spLocks noChangeArrowheads="1"/>
          </p:cNvSpPr>
          <p:nvPr/>
        </p:nvSpPr>
        <p:spPr bwMode="auto">
          <a:xfrm>
            <a:off x="428625" y="3214688"/>
            <a:ext cx="814387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73138" lvl="1" indent="-508000">
              <a:lnSpc>
                <a:spcPct val="80000"/>
              </a:lnSpc>
              <a:buFont typeface="Wingdings" pitchFamily="2" charset="2"/>
              <a:buChar char="q"/>
              <a:tabLst>
                <a:tab pos="973138" algn="l"/>
              </a:tabLst>
              <a:defRPr/>
            </a:pPr>
            <a:r>
              <a:rPr lang="ms-MY" sz="2400" b="1" dirty="0" smtClean="0"/>
              <a:t>Peruntukan hanya 7 hari dalam setahun kalendar (mengikut tempoh perkhidmatan yang    melayakan di antara Januari – Disember )</a:t>
            </a:r>
          </a:p>
          <a:p>
            <a:pPr>
              <a:lnSpc>
                <a:spcPct val="80000"/>
              </a:lnSpc>
              <a:defRPr/>
            </a:pPr>
            <a:endParaRPr lang="ms-MY" sz="2400" b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ms-MY" sz="2400" b="1" dirty="0" smtClean="0"/>
              <a:t> 	Kelulusan oleh Pengetua / Guru Besar</a:t>
            </a:r>
          </a:p>
          <a:p>
            <a:pPr>
              <a:lnSpc>
                <a:spcPct val="80000"/>
              </a:lnSpc>
              <a:defRPr/>
            </a:pPr>
            <a:r>
              <a:rPr lang="ms-MY" sz="2400" b="1" dirty="0" smtClean="0"/>
              <a:t>	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ms-MY" sz="2400" b="1" dirty="0" smtClean="0"/>
              <a:t> 	Baki cuti yang tidak dapat dihabiskan 	akan luput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 algn="just">
              <a:lnSpc>
                <a:spcPct val="90000"/>
              </a:lnSpc>
              <a:defRPr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357188" y="2643188"/>
            <a:ext cx="838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ms-BN" sz="2400" b="1" dirty="0">
                <a:solidFill>
                  <a:schemeClr val="accent5">
                    <a:lumMod val="50000"/>
                  </a:schemeClr>
                </a:solidFill>
              </a:rPr>
              <a:t>Kadar Cuti Sakit</a:t>
            </a:r>
            <a:endParaRPr lang="ms-BN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357188" y="2143125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400" b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CUTI SAKIT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857250" y="3071813"/>
            <a:ext cx="80010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 algn="just" eaLnBrk="0" hangingPunct="0">
              <a:buFontTx/>
              <a:buAutoNum type="romanLcPeriod"/>
              <a:defRPr/>
            </a:pPr>
            <a:r>
              <a:rPr lang="ms-B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 hari dalam setahun 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1857375" y="3429000"/>
            <a:ext cx="701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ms-BN" sz="2000" b="1" dirty="0"/>
              <a:t>90 hari </a:t>
            </a:r>
            <a:r>
              <a:rPr lang="ms-BN" sz="2000" b="1" dirty="0" smtClean="0"/>
              <a:t>– kelulusan </a:t>
            </a:r>
            <a:r>
              <a:rPr lang="ms-BN" sz="2000" b="1" dirty="0"/>
              <a:t>Ketua Jabatan </a:t>
            </a:r>
            <a:endParaRPr lang="ms-BN" sz="2000" dirty="0"/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1857375" y="3786188"/>
            <a:ext cx="701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ms-BN" sz="2000" b="1" dirty="0"/>
              <a:t>90 hari </a:t>
            </a:r>
            <a:r>
              <a:rPr lang="ms-BN" sz="2000" b="1" dirty="0" smtClean="0"/>
              <a:t>– kelulusan </a:t>
            </a:r>
            <a:r>
              <a:rPr lang="ms-BN" sz="2000" b="1" dirty="0"/>
              <a:t>BPSM,KPM </a:t>
            </a:r>
            <a:endParaRPr lang="ms-BN" sz="2000" dirty="0"/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857250" y="4143375"/>
            <a:ext cx="8001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 algn="just" eaLnBrk="0" hangingPunct="0">
              <a:buFontTx/>
              <a:buAutoNum type="romanLcPeriod" startAt="2"/>
              <a:defRPr/>
            </a:pPr>
            <a:r>
              <a:rPr lang="ms-B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Sijil sakit swasta </a:t>
            </a:r>
            <a:r>
              <a:rPr lang="ms-BN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(Pekeliling Perkhidmatan Bil. 2 Tahun 2006)</a:t>
            </a:r>
            <a:endParaRPr lang="ms-B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1857375" y="4929188"/>
            <a:ext cx="701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ms-BN" sz="2000" b="1" dirty="0"/>
              <a:t>Pesakit luar </a:t>
            </a:r>
            <a:r>
              <a:rPr lang="ms-BN" sz="2000" b="1" dirty="0" smtClean="0"/>
              <a:t>– 15 </a:t>
            </a:r>
            <a:r>
              <a:rPr lang="ms-BN" sz="2000" b="1" dirty="0"/>
              <a:t>hari</a:t>
            </a:r>
            <a:endParaRPr lang="ms-BN" sz="2000" dirty="0"/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1857375" y="5357813"/>
            <a:ext cx="701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ms-BN" sz="2000" b="1" dirty="0"/>
              <a:t>Pesakit dalam </a:t>
            </a:r>
            <a:r>
              <a:rPr lang="ms-BN" sz="2000" b="1" dirty="0" smtClean="0"/>
              <a:t>– 180 </a:t>
            </a:r>
            <a:r>
              <a:rPr lang="ms-BN" sz="2000" b="1" dirty="0"/>
              <a:t>hari</a:t>
            </a:r>
            <a:endParaRPr lang="ms-BN" sz="2000" dirty="0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857250" y="5715000"/>
            <a:ext cx="8001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 algn="just" eaLnBrk="0" hangingPunct="0">
              <a:buFontTx/>
              <a:buAutoNum type="romanLcPeriod" startAt="3"/>
              <a:defRPr/>
            </a:pPr>
            <a:r>
              <a:rPr lang="ms-B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Panel Doktor </a:t>
            </a:r>
            <a:r>
              <a:rPr lang="ms-B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180 </a:t>
            </a:r>
            <a:r>
              <a:rPr lang="ms-B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 sijil sakit 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28625" y="1785938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ms-MY" sz="2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KEMUDAHAN CUTI gST</a:t>
            </a:r>
            <a:endParaRPr lang="ms-MY" sz="2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12"/>
          <p:cNvSpPr txBox="1">
            <a:spLocks noChangeArrowheads="1"/>
          </p:cNvSpPr>
          <p:nvPr/>
        </p:nvSpPr>
        <p:spPr bwMode="auto">
          <a:xfrm>
            <a:off x="409575" y="2308225"/>
            <a:ext cx="83058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dirty="0">
                <a:solidFill>
                  <a:srgbClr val="660066"/>
                </a:solidFill>
                <a:latin typeface="Cooper Black" pitchFamily="18" charset="0"/>
              </a:rPr>
              <a:t>SURAT TAWARAN PELANTIKAN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800" dirty="0">
                <a:solidFill>
                  <a:srgbClr val="660066"/>
                </a:solidFill>
                <a:latin typeface="Cooper Black" pitchFamily="18" charset="0"/>
              </a:rPr>
              <a:t>GURU SANDARAN TERLATIH (GST)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428625" y="4071938"/>
            <a:ext cx="830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571500" y="3000375"/>
            <a:ext cx="830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</a:t>
            </a:r>
          </a:p>
        </p:txBody>
      </p:sp>
      <p:graphicFrame>
        <p:nvGraphicFramePr>
          <p:cNvPr id="11" name="Diagram 10"/>
          <p:cNvGraphicFramePr/>
          <p:nvPr/>
        </p:nvGraphicFramePr>
        <p:xfrm>
          <a:off x="357158" y="2428868"/>
          <a:ext cx="8286808" cy="4135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57188" y="1785938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ms-MY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Surat tawaran pelantikan GST</a:t>
            </a:r>
            <a:endParaRPr lang="ms-MY" sz="28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285750" y="2143125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285750" y="2257425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400" b="1" u="sng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TINDAKAN</a:t>
            </a:r>
            <a:r>
              <a:rPr lang="ms-MY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Sila kemukakan dokumen berikut:</a:t>
            </a:r>
            <a:endParaRPr lang="ms-MY" sz="2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0717" name="Group 61"/>
          <p:cNvGraphicFramePr>
            <a:graphicFrameLocks noGrp="1"/>
          </p:cNvGraphicFramePr>
          <p:nvPr/>
        </p:nvGraphicFramePr>
        <p:xfrm>
          <a:off x="285750" y="2898775"/>
          <a:ext cx="8501093" cy="3816372"/>
        </p:xfrm>
        <a:graphic>
          <a:graphicData uri="http://schemas.openxmlformats.org/drawingml/2006/table">
            <a:tbl>
              <a:tblPr/>
              <a:tblGrid>
                <a:gridCol w="685071"/>
                <a:gridCol w="2057284"/>
                <a:gridCol w="1764574"/>
                <a:gridCol w="1762498"/>
                <a:gridCol w="2231666"/>
              </a:tblGrid>
              <a:tr h="985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Pihak/ Dokumen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Surat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Tawaran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Akuan Sumpah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Akuan Penerimaan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47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Asal</a:t>
                      </a:r>
                      <a:endParaRPr kumimoji="0" lang="ms-MY" sz="2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Salinan</a:t>
                      </a:r>
                      <a:endParaRPr kumimoji="0" lang="ms-MY" sz="2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Salinan</a:t>
                      </a:r>
                      <a:endParaRPr kumimoji="0" lang="ms-MY" sz="2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6416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BPSM, KPM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ms-MY" sz="2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Asal</a:t>
                      </a:r>
                      <a:endParaRPr kumimoji="0" lang="ms-MY" sz="2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Asal</a:t>
                      </a:r>
                      <a:endParaRPr kumimoji="0" lang="ms-MY" sz="2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547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ms-MY" sz="2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Salinan</a:t>
                      </a:r>
                      <a:endParaRPr kumimoji="0" lang="ms-MY" sz="2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Asal</a:t>
                      </a:r>
                      <a:endParaRPr kumimoji="0" lang="ms-MY" sz="2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547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JPN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Salinan</a:t>
                      </a:r>
                      <a:endParaRPr kumimoji="0" lang="ms-MY" sz="2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Salinan</a:t>
                      </a:r>
                      <a:endParaRPr kumimoji="0" lang="ms-MY" sz="2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Asal</a:t>
                      </a:r>
                      <a:endParaRPr kumimoji="0" lang="ms-MY" sz="2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547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SEKOLAH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Salinan</a:t>
                      </a:r>
                      <a:endParaRPr kumimoji="0" lang="ms-MY" sz="2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Salinan</a:t>
                      </a:r>
                      <a:endParaRPr kumimoji="0" lang="ms-MY" sz="2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Asal</a:t>
                      </a:r>
                      <a:endParaRPr kumimoji="0" lang="ms-MY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57188" y="1785938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ms-MY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Surat tawaran pelantikan GST</a:t>
            </a:r>
            <a:endParaRPr lang="ms-MY" sz="28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357188" y="2571750"/>
            <a:ext cx="8305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3200" b="1" u="sng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Kuasa Melantik </a:t>
            </a:r>
            <a:endParaRPr lang="ms-MY" sz="3200" b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ms-MY" sz="32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Bahagian Pengurusan Sumber Manusia, Kementerian Pelajaran Malaysia</a:t>
            </a:r>
            <a:endParaRPr lang="ms-MY" sz="32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428625" y="4071938"/>
            <a:ext cx="830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63492" name="Text Box 12"/>
          <p:cNvSpPr txBox="1">
            <a:spLocks noChangeArrowheads="1"/>
          </p:cNvSpPr>
          <p:nvPr/>
        </p:nvSpPr>
        <p:spPr bwMode="auto">
          <a:xfrm>
            <a:off x="357188" y="4500563"/>
            <a:ext cx="79295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s-MY" sz="2400" b="1" u="sng" dirty="0" smtClean="0">
                <a:solidFill>
                  <a:srgbClr val="C00000"/>
                </a:solidFill>
                <a:latin typeface="Arial Narrow" pitchFamily="34" charset="0"/>
              </a:rPr>
              <a:t>Rujukan: </a:t>
            </a:r>
            <a:r>
              <a:rPr lang="ms-MY" sz="2400" b="1" dirty="0" smtClean="0">
                <a:solidFill>
                  <a:srgbClr val="C00000"/>
                </a:solidFill>
                <a:latin typeface="Arial Narrow" pitchFamily="34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ms-MY" sz="2400" b="1" dirty="0" smtClean="0">
                <a:solidFill>
                  <a:srgbClr val="C00000"/>
                </a:solidFill>
                <a:latin typeface="Arial Narrow" pitchFamily="34" charset="0"/>
              </a:rPr>
              <a:t>Surat Pekeliling Perkhidmatan Kementerian Pelajaran Malaysia </a:t>
            </a:r>
          </a:p>
          <a:p>
            <a:r>
              <a:rPr lang="ms-MY" sz="2400" b="1" dirty="0" smtClean="0">
                <a:solidFill>
                  <a:srgbClr val="C00000"/>
                </a:solidFill>
                <a:latin typeface="Arial Narrow" pitchFamily="34" charset="0"/>
              </a:rPr>
              <a:t>Bil. 1  Tahun 2007</a:t>
            </a:r>
            <a:endParaRPr lang="ms-MY" sz="24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1270" name="Text Box 12"/>
          <p:cNvSpPr txBox="1">
            <a:spLocks noChangeArrowheads="1"/>
          </p:cNvSpPr>
          <p:nvPr/>
        </p:nvSpPr>
        <p:spPr bwMode="auto">
          <a:xfrm>
            <a:off x="357188" y="1785938"/>
            <a:ext cx="83581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0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URUSAN PELANTIKAN GURU SANDARAN TERLATIH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285750" y="2143125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oadway" pitchFamily="8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428625" y="1857375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ms-MY" sz="4800" b="1" u="sng" dirty="0" smtClean="0">
                <a:solidFill>
                  <a:srgbClr val="990000"/>
                </a:solidFill>
              </a:rPr>
              <a:t>PERINGATAN</a:t>
            </a:r>
            <a:endParaRPr lang="ms-MY" sz="4800" b="1" u="sng" dirty="0">
              <a:solidFill>
                <a:srgbClr val="99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428625" y="2776538"/>
            <a:ext cx="8429625" cy="366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ms-MY" sz="3000" dirty="0" smtClean="0">
                <a:solidFill>
                  <a:srgbClr val="002060"/>
                </a:solidFill>
              </a:rPr>
              <a:t>i)</a:t>
            </a:r>
            <a:r>
              <a:rPr lang="ms-MY" sz="3000" b="1" dirty="0" smtClean="0">
                <a:solidFill>
                  <a:srgbClr val="002060"/>
                </a:solidFill>
              </a:rPr>
              <a:t>	</a:t>
            </a:r>
            <a:r>
              <a:rPr lang="ms-MY" sz="3600" b="1" dirty="0" smtClean="0">
                <a:solidFill>
                  <a:srgbClr val="002060"/>
                </a:solidFill>
              </a:rPr>
              <a:t> </a:t>
            </a:r>
            <a:r>
              <a:rPr lang="ms-MY" sz="3600" b="1" i="1" dirty="0" smtClean="0">
                <a:solidFill>
                  <a:srgbClr val="FF0000"/>
                </a:solidFill>
              </a:rPr>
              <a:t>Salinan asal </a:t>
            </a:r>
            <a:r>
              <a:rPr lang="ms-MY" sz="3000" dirty="0" smtClean="0">
                <a:solidFill>
                  <a:srgbClr val="002060"/>
                </a:solidFill>
              </a:rPr>
              <a:t>Surat Tawaran Pelantikan GST hendaklah </a:t>
            </a:r>
            <a:r>
              <a:rPr lang="ms-MY" sz="3600" b="1" i="1" dirty="0" smtClean="0">
                <a:solidFill>
                  <a:srgbClr val="FF0000"/>
                </a:solidFill>
              </a:rPr>
              <a:t>disimpan</a:t>
            </a:r>
            <a:r>
              <a:rPr lang="ms-MY" sz="3600" dirty="0" smtClean="0">
                <a:solidFill>
                  <a:srgbClr val="002060"/>
                </a:solidFill>
              </a:rPr>
              <a:t> </a:t>
            </a:r>
            <a:r>
              <a:rPr lang="ms-MY" sz="3000" dirty="0" smtClean="0">
                <a:solidFill>
                  <a:srgbClr val="002060"/>
                </a:solidFill>
              </a:rPr>
              <a:t>oleh </a:t>
            </a:r>
            <a:r>
              <a:rPr lang="ms-MY" sz="3600" b="1" dirty="0" smtClean="0">
                <a:solidFill>
                  <a:srgbClr val="FF0000"/>
                </a:solidFill>
              </a:rPr>
              <a:t>pegawai</a:t>
            </a:r>
            <a:r>
              <a:rPr lang="ms-MY" sz="3000" dirty="0" smtClean="0">
                <a:solidFill>
                  <a:srgbClr val="002060"/>
                </a:solidFill>
              </a:rPr>
              <a:t> untuk dibawa semasa temuduga lantikan tetap oleh SPP. </a:t>
            </a:r>
          </a:p>
          <a:p>
            <a:pPr algn="just">
              <a:lnSpc>
                <a:spcPct val="90000"/>
              </a:lnSpc>
            </a:pPr>
            <a:endParaRPr lang="ms-MY" sz="3000" dirty="0" smtClean="0">
              <a:solidFill>
                <a:srgbClr val="00206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ms-MY" sz="3000" dirty="0" smtClean="0">
                <a:solidFill>
                  <a:srgbClr val="002060"/>
                </a:solidFill>
              </a:rPr>
              <a:t>ii)	</a:t>
            </a:r>
            <a:r>
              <a:rPr lang="ms-MY" sz="3600" b="1" i="1" dirty="0" smtClean="0">
                <a:solidFill>
                  <a:srgbClr val="FF0000"/>
                </a:solidFill>
              </a:rPr>
              <a:t>Salinan</a:t>
            </a:r>
            <a:r>
              <a:rPr lang="ms-MY" sz="3000" dirty="0" smtClean="0">
                <a:solidFill>
                  <a:srgbClr val="002060"/>
                </a:solidFill>
              </a:rPr>
              <a:t> Surat Tawaran Pelantikan GST perlu dikemukakan kepada pihak  pentadbiran sekolah bagi urusan pembayaran elaun.</a:t>
            </a:r>
            <a:endParaRPr lang="ms-MY" sz="3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285750" y="2143125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roadway" pitchFamily="82" charset="0"/>
            </a:endParaRP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571500" y="3109913"/>
            <a:ext cx="7858125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7850" indent="-577850" algn="just">
              <a:lnSpc>
                <a:spcPct val="80000"/>
              </a:lnSpc>
              <a:buFont typeface="Wingdings" pitchFamily="2" charset="2"/>
              <a:buAutoNum type="romanLcParenR"/>
            </a:pPr>
            <a:r>
              <a:rPr lang="ms-MY" sz="2400" dirty="0" smtClean="0">
                <a:solidFill>
                  <a:srgbClr val="990000"/>
                </a:solidFill>
              </a:rPr>
              <a:t>Tidak melapor diri </a:t>
            </a:r>
            <a:r>
              <a:rPr lang="ms-MY" sz="2400" dirty="0" smtClean="0">
                <a:solidFill>
                  <a:srgbClr val="002060"/>
                </a:solidFill>
              </a:rPr>
              <a:t>di tempat yang telah diarahkan pada masa yang telah ditetapkan.</a:t>
            </a:r>
          </a:p>
          <a:p>
            <a:pPr marL="577850" indent="-577850" algn="just">
              <a:lnSpc>
                <a:spcPct val="80000"/>
              </a:lnSpc>
              <a:buFont typeface="Wingdings" pitchFamily="2" charset="2"/>
              <a:buAutoNum type="romanLcParenR"/>
            </a:pPr>
            <a:endParaRPr lang="ms-MY" sz="2400" dirty="0" smtClean="0">
              <a:solidFill>
                <a:srgbClr val="002060"/>
              </a:solidFill>
            </a:endParaRPr>
          </a:p>
          <a:p>
            <a:pPr marL="577850" indent="-577850" algn="just">
              <a:lnSpc>
                <a:spcPct val="80000"/>
              </a:lnSpc>
              <a:buFont typeface="Wingdings" pitchFamily="2" charset="2"/>
              <a:buAutoNum type="romanLcParenR"/>
            </a:pPr>
            <a:r>
              <a:rPr lang="ms-MY" sz="2400" dirty="0" smtClean="0">
                <a:solidFill>
                  <a:srgbClr val="990000"/>
                </a:solidFill>
              </a:rPr>
              <a:t>Tidak memenuhi syarat pelantikan </a:t>
            </a:r>
            <a:r>
              <a:rPr lang="ms-MY" sz="2400" dirty="0" smtClean="0">
                <a:solidFill>
                  <a:srgbClr val="002060"/>
                </a:solidFill>
              </a:rPr>
              <a:t>ke skim Pegawai Perkhidmatan Pendidikan </a:t>
            </a:r>
          </a:p>
          <a:p>
            <a:pPr marL="577850" indent="-577850" algn="just">
              <a:lnSpc>
                <a:spcPct val="80000"/>
              </a:lnSpc>
              <a:buFont typeface="Wingdings" pitchFamily="2" charset="2"/>
              <a:buAutoNum type="romanLcParenR"/>
            </a:pPr>
            <a:endParaRPr lang="ms-MY" sz="2400" dirty="0" smtClean="0">
              <a:solidFill>
                <a:srgbClr val="002060"/>
              </a:solidFill>
            </a:endParaRPr>
          </a:p>
          <a:p>
            <a:pPr marL="577850" indent="-577850" algn="just">
              <a:lnSpc>
                <a:spcPct val="80000"/>
              </a:lnSpc>
              <a:buFont typeface="Wingdings" pitchFamily="2" charset="2"/>
              <a:buAutoNum type="romanLcParenR"/>
            </a:pPr>
            <a:r>
              <a:rPr lang="ms-MY" sz="2400" dirty="0" smtClean="0">
                <a:solidFill>
                  <a:srgbClr val="990000"/>
                </a:solidFill>
              </a:rPr>
              <a:t>Tidak mengemukakan pakej penerimaan pelantikan </a:t>
            </a:r>
            <a:r>
              <a:rPr lang="ms-MY" sz="2400" dirty="0" smtClean="0">
                <a:solidFill>
                  <a:srgbClr val="002060"/>
                </a:solidFill>
              </a:rPr>
              <a:t>ke Bahagian Pengurusan Sumber Manusia dalam tempoh </a:t>
            </a:r>
            <a:r>
              <a:rPr lang="ms-MY" sz="2400" dirty="0" smtClean="0">
                <a:solidFill>
                  <a:srgbClr val="990000"/>
                </a:solidFill>
              </a:rPr>
              <a:t>30 hari </a:t>
            </a:r>
            <a:r>
              <a:rPr lang="ms-MY" sz="2400" dirty="0" smtClean="0">
                <a:solidFill>
                  <a:srgbClr val="002060"/>
                </a:solidFill>
              </a:rPr>
              <a:t>selepas melapor diri.</a:t>
            </a:r>
            <a:endParaRPr lang="ms-MY" sz="2400" dirty="0">
              <a:solidFill>
                <a:srgbClr val="002060"/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285750" y="2428875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800" b="1" u="sng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Pembatalan Surat Tawaran Pelantikan</a:t>
            </a:r>
            <a:endParaRPr lang="ms-MY" sz="2800" b="1" u="sng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57188" y="1785938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ms-MY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Surat tawaran pelantikan GST</a:t>
            </a:r>
            <a:endParaRPr lang="ms-MY" sz="28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409575" y="2281238"/>
            <a:ext cx="83058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dirty="0">
                <a:solidFill>
                  <a:srgbClr val="660066"/>
                </a:solidFill>
                <a:latin typeface="Cooper Black" pitchFamily="18" charset="0"/>
              </a:rPr>
              <a:t>URUSAN PEMBAYARAN ELAUN PERMULAAN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extBox 2"/>
          <p:cNvSpPr txBox="1">
            <a:spLocks noChangeArrowheads="1"/>
          </p:cNvSpPr>
          <p:nvPr/>
        </p:nvSpPr>
        <p:spPr bwMode="auto">
          <a:xfrm>
            <a:off x="3357563" y="27860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6741" name="Text Box 12"/>
          <p:cNvSpPr txBox="1">
            <a:spLocks noChangeArrowheads="1"/>
          </p:cNvSpPr>
          <p:nvPr/>
        </p:nvSpPr>
        <p:spPr bwMode="auto">
          <a:xfrm>
            <a:off x="428625" y="2428875"/>
            <a:ext cx="8305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400" b="1" dirty="0" smtClean="0">
                <a:latin typeface="Arial" pitchFamily="34" charset="0"/>
                <a:cs typeface="Arial" pitchFamily="34" charset="0"/>
              </a:rPr>
              <a:t>Bagi tujuan pembayaran elaun permulaan, GST hendaklah menyediakan dokumen seperti berikut;</a:t>
            </a:r>
          </a:p>
          <a:p>
            <a:pPr marL="571500" indent="-571500">
              <a:spcBef>
                <a:spcPct val="50000"/>
              </a:spcBef>
              <a:buFontTx/>
              <a:buAutoNum type="romanLcParenR"/>
              <a:defRPr/>
            </a:pPr>
            <a:r>
              <a:rPr lang="ms-MY" sz="2400" b="1" dirty="0" smtClean="0">
                <a:latin typeface="Arial" pitchFamily="34" charset="0"/>
                <a:cs typeface="Arial" pitchFamily="34" charset="0"/>
              </a:rPr>
              <a:t>Surat Tawaran;</a:t>
            </a:r>
          </a:p>
          <a:p>
            <a:pPr marL="571500" indent="-571500">
              <a:spcBef>
                <a:spcPct val="50000"/>
              </a:spcBef>
              <a:buFontTx/>
              <a:buAutoNum type="romanLcParenR"/>
              <a:defRPr/>
            </a:pPr>
            <a:r>
              <a:rPr lang="ms-MY" sz="2400" b="1" dirty="0" smtClean="0">
                <a:latin typeface="Arial" pitchFamily="34" charset="0"/>
                <a:cs typeface="Arial" pitchFamily="34" charset="0"/>
              </a:rPr>
              <a:t>Surat Penempatan;</a:t>
            </a:r>
          </a:p>
          <a:p>
            <a:pPr marL="571500" indent="-571500">
              <a:spcBef>
                <a:spcPct val="50000"/>
              </a:spcBef>
              <a:buFontTx/>
              <a:buAutoNum type="romanLcParenR"/>
              <a:defRPr/>
            </a:pPr>
            <a:r>
              <a:rPr lang="ms-MY" sz="2400" b="1" dirty="0" smtClean="0">
                <a:latin typeface="Arial" pitchFamily="34" charset="0"/>
                <a:cs typeface="Arial" pitchFamily="34" charset="0"/>
              </a:rPr>
              <a:t>Surat Akuan Penerimaan Tawaran Pelantikan;</a:t>
            </a:r>
          </a:p>
          <a:p>
            <a:pPr marL="571500" indent="-571500">
              <a:spcBef>
                <a:spcPct val="50000"/>
              </a:spcBef>
              <a:buFontTx/>
              <a:buAutoNum type="romanLcParenR"/>
              <a:defRPr/>
            </a:pPr>
            <a:r>
              <a:rPr lang="ms-MY" sz="2400" b="1" dirty="0" smtClean="0">
                <a:latin typeface="Arial" pitchFamily="34" charset="0"/>
                <a:cs typeface="Arial" pitchFamily="34" charset="0"/>
              </a:rPr>
              <a:t>Salinan Sijil Pendaftaran Ahli KWSP;</a:t>
            </a:r>
            <a:endParaRPr lang="ms-MY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313" y="1785938"/>
            <a:ext cx="87153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URUSAN PEMBAYARAN ELAUN PERMULAAN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TextBox 2"/>
          <p:cNvSpPr txBox="1">
            <a:spLocks noChangeArrowheads="1"/>
          </p:cNvSpPr>
          <p:nvPr/>
        </p:nvSpPr>
        <p:spPr bwMode="auto">
          <a:xfrm>
            <a:off x="3357563" y="27860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1860" name="Text Box 12"/>
          <p:cNvSpPr txBox="1">
            <a:spLocks noChangeArrowheads="1"/>
          </p:cNvSpPr>
          <p:nvPr/>
        </p:nvSpPr>
        <p:spPr bwMode="auto">
          <a:xfrm>
            <a:off x="571500" y="2714625"/>
            <a:ext cx="83058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spcBef>
                <a:spcPct val="50000"/>
              </a:spcBef>
            </a:pPr>
            <a:r>
              <a:rPr lang="en-US" sz="2000" b="1"/>
              <a:t>v)	</a:t>
            </a:r>
            <a:r>
              <a:rPr lang="en-US" sz="2400" b="1"/>
              <a:t>Borang Maklumat Diri;</a:t>
            </a:r>
          </a:p>
          <a:p>
            <a:pPr marL="571500" indent="-571500">
              <a:spcBef>
                <a:spcPct val="50000"/>
              </a:spcBef>
            </a:pPr>
            <a:r>
              <a:rPr lang="en-US" sz="2400" b="1"/>
              <a:t>vi)	Salinan buku bank/Penyata Bank terkini;</a:t>
            </a:r>
          </a:p>
          <a:p>
            <a:pPr marL="571500" indent="-571500">
              <a:spcBef>
                <a:spcPct val="50000"/>
              </a:spcBef>
            </a:pPr>
            <a:r>
              <a:rPr lang="en-US" sz="2400" b="1"/>
              <a:t>vii)	Salinan Kad Pengenalan;</a:t>
            </a:r>
          </a:p>
          <a:p>
            <a:pPr marL="571500" indent="-571500">
              <a:spcBef>
                <a:spcPct val="50000"/>
              </a:spcBef>
            </a:pPr>
            <a:r>
              <a:rPr lang="en-US" sz="2400" b="1"/>
              <a:t>viii)	Lain-lain dokumen sokongan (bagi  guru yang layak menuntut Elaun Wilayah)</a:t>
            </a:r>
          </a:p>
        </p:txBody>
      </p:sp>
      <p:sp>
        <p:nvSpPr>
          <p:cNvPr id="7" name="Rectangle 6"/>
          <p:cNvSpPr/>
          <p:nvPr/>
        </p:nvSpPr>
        <p:spPr>
          <a:xfrm>
            <a:off x="214313" y="1785938"/>
            <a:ext cx="87153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URUSAN PEMBAYARAN ELAUN PERMULAAN GST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TextBox 2"/>
          <p:cNvSpPr txBox="1">
            <a:spLocks noChangeArrowheads="1"/>
          </p:cNvSpPr>
          <p:nvPr/>
        </p:nvSpPr>
        <p:spPr bwMode="auto">
          <a:xfrm>
            <a:off x="3357563" y="27860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419100" y="238125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ms-MY" sz="3200" u="sng" dirty="0" smtClean="0">
                <a:solidFill>
                  <a:srgbClr val="FF0000"/>
                </a:solidFill>
                <a:latin typeface="Arial Black" pitchFamily="34" charset="0"/>
              </a:rPr>
              <a:t>NOTA</a:t>
            </a:r>
            <a:endParaRPr lang="ms-MY" sz="3200" u="sng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7765" name="Text Box 12"/>
          <p:cNvSpPr txBox="1">
            <a:spLocks noChangeArrowheads="1"/>
          </p:cNvSpPr>
          <p:nvPr/>
        </p:nvSpPr>
        <p:spPr bwMode="auto">
          <a:xfrm>
            <a:off x="571500" y="3214688"/>
            <a:ext cx="8305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Bagi guru yang belum menjadi ahli KWSP, permohonan hendaklah dibuat di pejabat KWSP yang berhampiran dengan membawa bersama no. Majikan KWSP (sekolah)</a:t>
            </a:r>
            <a:endParaRPr lang="ms-MY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285750" y="2305050"/>
            <a:ext cx="830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dirty="0">
                <a:solidFill>
                  <a:srgbClr val="660066"/>
                </a:solidFill>
                <a:latin typeface="Cooper Black" pitchFamily="18" charset="0"/>
              </a:rPr>
              <a:t>LAIN-LAIN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800" dirty="0">
                <a:solidFill>
                  <a:srgbClr val="660066"/>
                </a:solidFill>
                <a:latin typeface="Cooper Black" pitchFamily="18" charset="0"/>
              </a:rPr>
              <a:t>PERKARA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285750" y="2357438"/>
            <a:ext cx="830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3200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Etika Pakaian Penjawat Awam</a:t>
            </a:r>
            <a:endParaRPr lang="ms-MY" sz="3200" b="1" u="sng" dirty="0">
              <a:solidFill>
                <a:srgbClr val="6600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285750" y="3359150"/>
            <a:ext cx="83058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3000" b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Rujukan</a:t>
            </a:r>
            <a:r>
              <a:rPr lang="ms-MY" sz="3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:</a:t>
            </a:r>
            <a:r>
              <a:rPr lang="ms-MY" sz="3000" b="1" dirty="0" smtClean="0">
                <a:solidFill>
                  <a:srgbClr val="990000"/>
                </a:solidFill>
              </a:rPr>
              <a:t> </a:t>
            </a:r>
          </a:p>
          <a:p>
            <a:pPr algn="just">
              <a:spcBef>
                <a:spcPct val="50000"/>
              </a:spcBef>
              <a:defRPr/>
            </a:pPr>
            <a:r>
              <a:rPr lang="ms-MY" sz="3000" b="1" dirty="0" smtClean="0">
                <a:solidFill>
                  <a:srgbClr val="990000"/>
                </a:solidFill>
                <a:latin typeface="Arial Narrow" pitchFamily="34" charset="0"/>
              </a:rPr>
              <a:t>	</a:t>
            </a:r>
            <a:r>
              <a:rPr lang="ms-MY" sz="3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Pekeliling Perkhidmatan Bil. 2 Tahun 1985</a:t>
            </a:r>
          </a:p>
          <a:p>
            <a:pPr algn="just">
              <a:spcBef>
                <a:spcPct val="50000"/>
              </a:spcBef>
              <a:defRPr/>
            </a:pPr>
            <a:r>
              <a:rPr lang="ms-MY" sz="3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Surat Pekeliling Perkhidmatan Bil. 1 Tahun 2006</a:t>
            </a:r>
          </a:p>
          <a:p>
            <a:pPr algn="just">
              <a:spcBef>
                <a:spcPct val="50000"/>
              </a:spcBef>
              <a:defRPr/>
            </a:pPr>
            <a:r>
              <a:rPr lang="ms-MY" sz="3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Surat Pekeliling Perkhidmatan Bil. 1 Tahun 2008</a:t>
            </a:r>
            <a:endParaRPr lang="ms-MY" sz="3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285750" y="2133600"/>
            <a:ext cx="8305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PERATURAN 4 DALAM P.U.(A) 246 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PERLEMBAGAAN PERSEKUTUAN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PERATURAN PEGAWAI-PEGAWAI AWAM (KELAKUAN DAN TATATERTIB) (PINDAAN) 2002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875" y="2351544"/>
            <a:ext cx="88582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lphaLcPeriod"/>
              <a:defRPr/>
            </a:pPr>
            <a:r>
              <a:rPr lang="ms-MY" sz="2800" dirty="0" smtClean="0"/>
              <a:t>Membelakangkan tugas awamnya demi kepentingan peribadinya;</a:t>
            </a:r>
          </a:p>
          <a:p>
            <a:pPr marL="514350" indent="-514350">
              <a:buFont typeface="+mj-lt"/>
              <a:buAutoNum type="alphaLcPeriod"/>
              <a:defRPr/>
            </a:pPr>
            <a:endParaRPr lang="ms-MY" sz="2800" dirty="0" smtClean="0"/>
          </a:p>
          <a:p>
            <a:pPr marL="514350" indent="-514350">
              <a:buFont typeface="+mj-lt"/>
              <a:buAutoNum type="alphaLcPeriod"/>
              <a:defRPr/>
            </a:pPr>
            <a:r>
              <a:rPr lang="ms-MY" sz="2800" dirty="0" smtClean="0"/>
              <a:t>Berkelakuan dengan sedemikian cara yang mungkin menyebabkan kepentingan peribadinya bercanggah dengan tugas awamnya;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357188" y="3929063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285750" y="2357438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800" b="1" u="sng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Takrif GST</a:t>
            </a:r>
            <a:endParaRPr lang="ms-MY" sz="2800" b="1" u="sng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381000" y="4114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64517" name="Rectangle 10"/>
          <p:cNvSpPr>
            <a:spLocks noChangeArrowheads="1"/>
          </p:cNvSpPr>
          <p:nvPr/>
        </p:nvSpPr>
        <p:spPr bwMode="auto">
          <a:xfrm>
            <a:off x="714375" y="3000375"/>
            <a:ext cx="778668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tabLst>
                <a:tab pos="2803525" algn="l"/>
              </a:tabLst>
            </a:pPr>
            <a:r>
              <a:rPr lang="ms-MY" sz="2800" b="1" dirty="0" smtClean="0">
                <a:solidFill>
                  <a:srgbClr val="002060"/>
                </a:solidFill>
              </a:rPr>
              <a:t>“Seseorang yang diambil bertugas sebagai guru di bawah Kementerian Pelajaran untuk sesuatu tempoh bagi mengisi kekosongan hakiki dan belum dilantik tetap oleh Suruhanjaya Perkhidmatan Pelajaran sebagai Pegawai Perkhidmatan Pendidikan”</a:t>
            </a:r>
            <a:endParaRPr lang="ms-MY" sz="2800" b="1" dirty="0">
              <a:solidFill>
                <a:srgbClr val="00206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57188" y="1785938"/>
            <a:ext cx="83581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0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URUSAN PELANTIKAN GURU SANDARAN TERLATIH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75" y="1999595"/>
            <a:ext cx="885825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lphaLcPeriod" startAt="3"/>
              <a:defRPr/>
            </a:pPr>
            <a:r>
              <a:rPr lang="ms-MY" sz="2800" dirty="0" smtClean="0"/>
              <a:t>Berkelakuan dengan apa-apa cara yang mungkin menyebabkan syak yang munasabah bahawa:</a:t>
            </a:r>
          </a:p>
          <a:p>
            <a:pPr marL="342900" indent="-342900">
              <a:defRPr/>
            </a:pPr>
            <a:endParaRPr lang="ms-MY" sz="2800" dirty="0" smtClean="0"/>
          </a:p>
          <a:p>
            <a:pPr marL="1428750" lvl="2" indent="-514350">
              <a:buFontTx/>
              <a:buAutoNum type="romanLcParenBoth"/>
              <a:defRPr/>
            </a:pPr>
            <a:r>
              <a:rPr lang="ms-MY" sz="2800" dirty="0" smtClean="0"/>
              <a:t>dia telah membiarkan kepentingan peribadinya bercanggah dengan tugas awamnya sehingga menjejaskan kebergunaannya sebagai seorang pegawai awam; atau</a:t>
            </a:r>
          </a:p>
          <a:p>
            <a:pPr marL="1428750" lvl="2" indent="-514350">
              <a:buFontTx/>
              <a:buAutoNum type="romanLcParenBoth"/>
              <a:defRPr/>
            </a:pPr>
            <a:r>
              <a:rPr lang="ms-MY" sz="2800" dirty="0" smtClean="0"/>
              <a:t>dia telah menggunakan kedudukan awamnya bagi faedahnya sendiri;</a:t>
            </a:r>
            <a:endParaRPr lang="ms-MY" sz="2800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313" y="2057400"/>
            <a:ext cx="8715375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lphaLcPeriod" startAt="4"/>
              <a:defRPr/>
            </a:pPr>
            <a:r>
              <a:rPr lang="ms-MY" sz="2800" dirty="0" smtClean="0"/>
              <a:t>Berkelakuan dengan sedemikian cara sehingga memburukkan nama atau mencemarkan nama perkhidmatan awam;</a:t>
            </a:r>
          </a:p>
          <a:p>
            <a:pPr marL="514350" indent="-514350">
              <a:buFont typeface="+mj-lt"/>
              <a:buAutoNum type="alphaLcPeriod" startAt="4"/>
              <a:defRPr/>
            </a:pPr>
            <a:endParaRPr lang="ms-MY" sz="2800" dirty="0" smtClean="0"/>
          </a:p>
          <a:p>
            <a:pPr marL="514350" indent="-514350">
              <a:buFont typeface="+mj-lt"/>
              <a:buAutoNum type="alphaLcPeriod" startAt="4"/>
              <a:defRPr/>
            </a:pPr>
            <a:r>
              <a:rPr lang="ms-MY" sz="2800" dirty="0" smtClean="0"/>
              <a:t>Kurang cekap atau kurang berusaha;</a:t>
            </a:r>
          </a:p>
          <a:p>
            <a:pPr marL="514350" indent="-514350">
              <a:buFont typeface="+mj-lt"/>
              <a:buAutoNum type="alphaLcPeriod" startAt="4"/>
              <a:defRPr/>
            </a:pPr>
            <a:endParaRPr lang="ms-MY" sz="2800" dirty="0" smtClean="0"/>
          </a:p>
          <a:p>
            <a:pPr marL="514350" indent="-514350">
              <a:buFont typeface="+mj-lt"/>
              <a:buAutoNum type="alphaLcPeriod" startAt="4"/>
              <a:defRPr/>
            </a:pPr>
            <a:r>
              <a:rPr lang="ms-MY" sz="2800" dirty="0" smtClean="0"/>
              <a:t>Tidak jujur atau tidak amanah;</a:t>
            </a:r>
          </a:p>
          <a:p>
            <a:pPr marL="514350" indent="-514350">
              <a:buFont typeface="+mj-lt"/>
              <a:buAutoNum type="alphaLcPeriod" startAt="4"/>
              <a:defRPr/>
            </a:pPr>
            <a:endParaRPr lang="ms-MY" sz="2800" dirty="0" smtClean="0"/>
          </a:p>
          <a:p>
            <a:pPr marL="514350" indent="-514350">
              <a:buFont typeface="+mj-lt"/>
              <a:buAutoNum type="alphaLcPeriod" startAt="4"/>
              <a:defRPr/>
            </a:pPr>
            <a:r>
              <a:rPr lang="ms-MY" sz="2800" dirty="0" smtClean="0"/>
              <a:t>Tidak bertanggungjawab;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213" y="2427744"/>
            <a:ext cx="87868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8513" indent="-739775">
              <a:buFont typeface="+mj-lt"/>
              <a:buAutoNum type="alphaLcPeriod" startAt="8"/>
              <a:tabLst>
                <a:tab pos="798513" algn="l"/>
              </a:tabLst>
              <a:defRPr/>
            </a:pPr>
            <a:r>
              <a:rPr lang="ms-MY" sz="2800" dirty="0" smtClean="0"/>
              <a:t>Membawa atau cuba membawa apa-apa bentuk pengaruh atau tekanan luar untuk menyokong atau memajukan apa-apa tuntutan berhubung dengan atau terhadap perkhidmatan awam, sama ada tuntutan itu ialah tuntutannya sendiri atau tuntutan mana-mana pegawai lain;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213" y="2390775"/>
            <a:ext cx="8786812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66738" indent="-566738">
              <a:buFont typeface="+mj-lt"/>
              <a:buAutoNum type="alphaLcPeriod" startAt="9"/>
              <a:defRPr/>
            </a:pPr>
            <a:r>
              <a:rPr lang="ms-MY" sz="2800" dirty="0" smtClean="0"/>
              <a:t>Ingkar perintah atau berkelakuan dengan apa-apa cara yang boleh ditafsirkan dengan munasabah sebagai ingkar perintah; dan</a:t>
            </a:r>
          </a:p>
          <a:p>
            <a:pPr marL="566738" indent="-566738">
              <a:buFont typeface="+mj-lt"/>
              <a:buAutoNum type="alphaLcPeriod" startAt="9"/>
              <a:defRPr/>
            </a:pPr>
            <a:endParaRPr lang="ms-MY" sz="2800" dirty="0" smtClean="0"/>
          </a:p>
          <a:p>
            <a:pPr marL="566738" indent="-566738">
              <a:buFont typeface="+mj-lt"/>
              <a:buAutoNum type="alphaLcPeriod" startAt="9"/>
              <a:defRPr/>
            </a:pPr>
            <a:r>
              <a:rPr lang="ms-MY" sz="2800" dirty="0" smtClean="0"/>
              <a:t>Cuai dalam melaksanakan tugas-tugasnya.</a:t>
            </a:r>
            <a:endParaRPr lang="ms-MY" sz="2800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2" name="Group 32"/>
          <p:cNvGraphicFramePr>
            <a:graphicFrameLocks noGrp="1"/>
          </p:cNvGraphicFramePr>
          <p:nvPr/>
        </p:nvGraphicFramePr>
        <p:xfrm>
          <a:off x="157163" y="2943225"/>
          <a:ext cx="8858281" cy="3071833"/>
        </p:xfrm>
        <a:graphic>
          <a:graphicData uri="http://schemas.openxmlformats.org/drawingml/2006/table">
            <a:tbl>
              <a:tblPr/>
              <a:tblGrid>
                <a:gridCol w="500098"/>
                <a:gridCol w="3143209"/>
                <a:gridCol w="1571699"/>
                <a:gridCol w="3643275"/>
              </a:tblGrid>
              <a:tr h="6020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Nama Pegawai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 Tel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17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PN. MILAH BINTI RABUN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03-8884 7722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milah@moe.gov.my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7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EN. AZRIN BIN ABDUL RANI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03-8884 7830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azrin@moe.gov.my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7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PN. NORHAMIDAH BINTI AWANG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03-8884 7830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norhamidah.awang@moe.gov.my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7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PN. ROSMAWATI BINTI  KASSIM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03-8872 1147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rosmawati.kassim@moe.gov.my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09575" y="1857375"/>
            <a:ext cx="8305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ms-MY" sz="2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Pegawai yang boleh dihubungi</a:t>
            </a:r>
            <a:endParaRPr lang="ms-MY" sz="2200" b="1" dirty="0" smtClean="0">
              <a:solidFill>
                <a:srgbClr val="7030A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ms-MY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Urusan Pelantikan – Bahagian Pengurusan Sumber Manusia</a:t>
            </a:r>
            <a:endParaRPr lang="ms-MY" sz="2200" b="1" dirty="0">
              <a:solidFill>
                <a:srgbClr val="7030A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TextBox 2"/>
          <p:cNvSpPr txBox="1">
            <a:spLocks noChangeArrowheads="1"/>
          </p:cNvSpPr>
          <p:nvPr/>
        </p:nvSpPr>
        <p:spPr bwMode="auto">
          <a:xfrm>
            <a:off x="3357563" y="27860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" y="1857375"/>
            <a:ext cx="80010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ms-MY" sz="2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Pegawai yang boleh dihubungi</a:t>
            </a:r>
            <a:endParaRPr lang="ms-MY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ms-MY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Urusan Berkaitan Cuti – Bahagian Pengurusan Sumber Manusia</a:t>
            </a:r>
            <a:endParaRPr lang="ms-MY" sz="2400" b="1" dirty="0">
              <a:solidFill>
                <a:srgbClr val="7030A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graphicFrame>
        <p:nvGraphicFramePr>
          <p:cNvPr id="9" name="Group 32"/>
          <p:cNvGraphicFramePr>
            <a:graphicFrameLocks noGrp="1"/>
          </p:cNvGraphicFramePr>
          <p:nvPr/>
        </p:nvGraphicFramePr>
        <p:xfrm>
          <a:off x="104775" y="3000375"/>
          <a:ext cx="8929782" cy="1219471"/>
        </p:xfrm>
        <a:graphic>
          <a:graphicData uri="http://schemas.openxmlformats.org/drawingml/2006/table">
            <a:tbl>
              <a:tblPr/>
              <a:tblGrid>
                <a:gridCol w="571568"/>
                <a:gridCol w="3857652"/>
                <a:gridCol w="1714512"/>
                <a:gridCol w="2786050"/>
              </a:tblGrid>
              <a:tr h="6020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NAMA PEGAWAI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 TEL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17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PN. ROKIAH BT MD TOP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03-8884 7793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ms-MY" sz="1700" b="1" noProof="0" dirty="0" smtClean="0">
                          <a:latin typeface="Arial" pitchFamily="34" charset="0"/>
                          <a:cs typeface="Arial" pitchFamily="34" charset="0"/>
                        </a:rPr>
                        <a:t>rokiahmt@moe.gov.my</a:t>
                      </a:r>
                      <a:endParaRPr kumimoji="0" lang="ms-MY" sz="17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14375" y="4357688"/>
            <a:ext cx="80010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ms-MY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Urusan Berkaitan Elaun – Bahagian Pengurusan Sumber Manusia</a:t>
            </a:r>
            <a:endParaRPr lang="ms-MY" sz="2400" b="1" dirty="0">
              <a:solidFill>
                <a:srgbClr val="7030A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graphicFrame>
        <p:nvGraphicFramePr>
          <p:cNvPr id="11" name="Group 32"/>
          <p:cNvGraphicFramePr>
            <a:graphicFrameLocks noGrp="1"/>
          </p:cNvGraphicFramePr>
          <p:nvPr/>
        </p:nvGraphicFramePr>
        <p:xfrm>
          <a:off x="90488" y="4895850"/>
          <a:ext cx="8929782" cy="1219471"/>
        </p:xfrm>
        <a:graphic>
          <a:graphicData uri="http://schemas.openxmlformats.org/drawingml/2006/table">
            <a:tbl>
              <a:tblPr/>
              <a:tblGrid>
                <a:gridCol w="571568"/>
                <a:gridCol w="3929090"/>
                <a:gridCol w="1643074"/>
                <a:gridCol w="2786050"/>
              </a:tblGrid>
              <a:tr h="6020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NAMA PEGAWAI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 TEL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17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ms-MY" sz="1700" b="1" noProof="0" dirty="0" smtClean="0">
                          <a:latin typeface="Arial" pitchFamily="34" charset="0"/>
                          <a:cs typeface="Arial" pitchFamily="34" charset="0"/>
                        </a:rPr>
                        <a:t>PN. WAN ZALEHA BT WAN MAHAYUDDIN</a:t>
                      </a:r>
                      <a:endParaRPr kumimoji="0" lang="ms-MY" sz="17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s-MY" sz="17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03-8884 </a:t>
                      </a:r>
                      <a:r>
                        <a:rPr lang="ms-MY" sz="1700" b="1" noProof="0" smtClean="0">
                          <a:latin typeface="Arial" pitchFamily="34" charset="0"/>
                          <a:cs typeface="Arial" pitchFamily="34" charset="0"/>
                        </a:rPr>
                        <a:t>7747</a:t>
                      </a:r>
                      <a:endParaRPr kumimoji="0" lang="ms-MY" sz="17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ms-MY" sz="1700" b="1" noProof="0" dirty="0" smtClean="0">
                          <a:latin typeface="Arial" pitchFamily="34" charset="0"/>
                          <a:cs typeface="Arial" pitchFamily="34" charset="0"/>
                        </a:rPr>
                        <a:t>zaleha.wan@moe.gov.my</a:t>
                      </a:r>
                      <a:endParaRPr kumimoji="0" lang="ms-MY" sz="17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313" y="1857375"/>
            <a:ext cx="8715375" cy="938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ms-MY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Bahagian yang terlibat:</a:t>
            </a:r>
          </a:p>
          <a:p>
            <a:pPr algn="ctr">
              <a:spcBef>
                <a:spcPct val="50000"/>
              </a:spcBef>
              <a:defRPr/>
            </a:pPr>
            <a:r>
              <a:rPr lang="ms-MY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Urusan Penempatan – Mengikut opsyen </a:t>
            </a:r>
            <a:endParaRPr lang="ms-MY" sz="2200" b="1" dirty="0">
              <a:solidFill>
                <a:srgbClr val="7030A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947988"/>
          <a:ext cx="8763000" cy="2499631"/>
        </p:xfrm>
        <a:graphic>
          <a:graphicData uri="http://schemas.openxmlformats.org/drawingml/2006/table">
            <a:tbl>
              <a:tblPr/>
              <a:tblGrid>
                <a:gridCol w="679888"/>
                <a:gridCol w="2905866"/>
                <a:gridCol w="5177246"/>
              </a:tblGrid>
              <a:tr h="6020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OPSYEN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BAHAGIAN YANG TERLIBAT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1745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AKADEMIK</a:t>
                      </a:r>
                      <a:endParaRPr lang="en-US" sz="2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BAHAGIAN PENGURUSAN SEKOLAH HARIAN (BPSH)</a:t>
                      </a:r>
                      <a:endParaRPr lang="en-US" sz="18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745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PENDIDIKAN ISLAM</a:t>
                      </a:r>
                      <a:endParaRPr lang="en-US" sz="2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BAHAGIAN PENDIDIKAN ISLAM (BPI)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745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PENDIDIKAN KHAS</a:t>
                      </a:r>
                      <a:endParaRPr lang="en-US" sz="2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BAHAGIAN PENDIDIKAN KHAS</a:t>
                      </a:r>
                    </a:p>
                    <a:p>
                      <a:pPr algn="ctr"/>
                      <a:r>
                        <a:rPr lang="en-US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(BP</a:t>
                      </a:r>
                      <a:r>
                        <a:rPr lang="en-US" sz="1800" b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KHAS)</a:t>
                      </a:r>
                      <a:endParaRPr lang="en-US" sz="18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2"/>
          <p:cNvSpPr txBox="1">
            <a:spLocks noChangeArrowheads="1"/>
          </p:cNvSpPr>
          <p:nvPr/>
        </p:nvSpPr>
        <p:spPr bwMode="auto">
          <a:xfrm>
            <a:off x="409575" y="2647533"/>
            <a:ext cx="8305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660066"/>
                </a:solidFill>
                <a:latin typeface="Cooper Black" pitchFamily="18" charset="0"/>
                <a:cs typeface="Arial" pitchFamily="34" charset="0"/>
              </a:rPr>
              <a:t>MAKLUMAN BERKAITAN </a:t>
            </a:r>
            <a:endParaRPr lang="en-US" sz="4800" dirty="0">
              <a:solidFill>
                <a:srgbClr val="660066"/>
              </a:solidFill>
              <a:latin typeface="Cooper Black" pitchFamily="18" charset="0"/>
              <a:cs typeface="Arial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4800" dirty="0">
                <a:solidFill>
                  <a:srgbClr val="660066"/>
                </a:solidFill>
                <a:latin typeface="Cooper Black" pitchFamily="18" charset="0"/>
                <a:cs typeface="Arial" pitchFamily="34" charset="0"/>
              </a:rPr>
              <a:t>TEMUDUGA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660066"/>
                </a:solidFill>
                <a:latin typeface="Cooper Black" pitchFamily="18" charset="0"/>
                <a:cs typeface="Arial" pitchFamily="34" charset="0"/>
              </a:rPr>
              <a:t>PPPS </a:t>
            </a:r>
            <a:r>
              <a:rPr lang="en-US" sz="4800" dirty="0">
                <a:solidFill>
                  <a:srgbClr val="660066"/>
                </a:solidFill>
                <a:latin typeface="Cooper Black" pitchFamily="18" charset="0"/>
                <a:cs typeface="Arial" pitchFamily="34" charset="0"/>
              </a:rPr>
              <a:t>GRED DG41</a:t>
            </a:r>
            <a:endParaRPr lang="en-US" sz="4800" dirty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oper Black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285750" y="2928938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381000" y="4114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25605" name="Rectangle 10"/>
          <p:cNvSpPr>
            <a:spLocks noChangeArrowheads="1"/>
          </p:cNvSpPr>
          <p:nvPr/>
        </p:nvSpPr>
        <p:spPr bwMode="auto">
          <a:xfrm>
            <a:off x="250825" y="2214562"/>
            <a:ext cx="8713788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08000" indent="-449263">
              <a:tabLst>
                <a:tab pos="508000" algn="l"/>
                <a:tab pos="566738" algn="l"/>
              </a:tabLst>
              <a:defRPr/>
            </a:pPr>
            <a:r>
              <a:rPr lang="ms-MY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Persediaan Logistik</a:t>
            </a:r>
          </a:p>
          <a:p>
            <a:pPr marL="508000" indent="-449263">
              <a:tabLst>
                <a:tab pos="508000" algn="l"/>
                <a:tab pos="566738" algn="l"/>
              </a:tabLst>
              <a:defRPr/>
            </a:pPr>
            <a:endParaRPr lang="ms-MY" sz="2000" b="1" dirty="0" smtClean="0">
              <a:solidFill>
                <a:srgbClr val="002060"/>
              </a:solidFill>
            </a:endParaRPr>
          </a:p>
          <a:p>
            <a:pPr marL="573087" indent="-514350">
              <a:buFont typeface="+mj-lt"/>
              <a:buAutoNum type="romanLcPeriod"/>
              <a:tabLst>
                <a:tab pos="508000" algn="l"/>
                <a:tab pos="566738" algn="l"/>
              </a:tabLst>
              <a:defRPr/>
            </a:pPr>
            <a:r>
              <a:rPr lang="ms-MY" sz="2000" b="1" dirty="0" smtClean="0">
                <a:solidFill>
                  <a:srgbClr val="002060"/>
                </a:solidFill>
              </a:rPr>
              <a:t>Tempat temuduga		: IPG KBA</a:t>
            </a:r>
          </a:p>
          <a:p>
            <a:pPr marL="573087" indent="-514350">
              <a:buFont typeface="+mj-lt"/>
              <a:buAutoNum type="romanLcPeriod"/>
              <a:tabLst>
                <a:tab pos="508000" algn="l"/>
                <a:tab pos="566738" algn="l"/>
              </a:tabLst>
              <a:defRPr/>
            </a:pPr>
            <a:endParaRPr lang="ms-MY" sz="2000" b="1" dirty="0" smtClean="0">
              <a:solidFill>
                <a:srgbClr val="002060"/>
              </a:solidFill>
            </a:endParaRPr>
          </a:p>
          <a:p>
            <a:pPr marL="573087" indent="-514350">
              <a:buFont typeface="+mj-lt"/>
              <a:buAutoNum type="romanLcPeriod"/>
              <a:tabLst>
                <a:tab pos="508000" algn="l"/>
                <a:tab pos="566738" algn="l"/>
              </a:tabLst>
              <a:defRPr/>
            </a:pPr>
            <a:r>
              <a:rPr lang="ms-MY" sz="2000" b="1" dirty="0" smtClean="0">
                <a:solidFill>
                  <a:srgbClr val="002060"/>
                </a:solidFill>
              </a:rPr>
              <a:t>Calon			: Pelatih yang tamat November 2011</a:t>
            </a:r>
          </a:p>
          <a:p>
            <a:pPr marL="3773487" lvl="7" indent="-514350">
              <a:tabLst>
                <a:tab pos="508000" algn="l"/>
                <a:tab pos="566738" algn="l"/>
              </a:tabLst>
              <a:defRPr/>
            </a:pPr>
            <a:r>
              <a:rPr lang="ms-MY" sz="2000" b="1" dirty="0" smtClean="0">
                <a:solidFill>
                  <a:srgbClr val="002060"/>
                </a:solidFill>
              </a:rPr>
              <a:t>	 </a:t>
            </a:r>
            <a:r>
              <a:rPr lang="ms-MY" sz="2000" b="1" dirty="0" smtClean="0">
                <a:solidFill>
                  <a:srgbClr val="002060"/>
                </a:solidFill>
              </a:rPr>
              <a:t>20/25 </a:t>
            </a:r>
            <a:r>
              <a:rPr lang="ms-MY" sz="2000" b="1" dirty="0" smtClean="0">
                <a:solidFill>
                  <a:srgbClr val="002060"/>
                </a:solidFill>
              </a:rPr>
              <a:t>calon sehari / bilik</a:t>
            </a:r>
          </a:p>
          <a:p>
            <a:pPr marL="3773487" lvl="7" indent="-514350">
              <a:tabLst>
                <a:tab pos="508000" algn="l"/>
                <a:tab pos="566738" algn="l"/>
              </a:tabLst>
              <a:defRPr/>
            </a:pPr>
            <a:r>
              <a:rPr lang="ms-MY" sz="2000" b="1" dirty="0" smtClean="0">
                <a:solidFill>
                  <a:srgbClr val="002060"/>
                </a:solidFill>
              </a:rPr>
              <a:t>	 Berkumpulan (4/5 calon / kumpulan)</a:t>
            </a:r>
          </a:p>
          <a:p>
            <a:pPr marL="573087" indent="-514350">
              <a:buFont typeface="+mj-lt"/>
              <a:buAutoNum type="romanLcPeriod"/>
              <a:tabLst>
                <a:tab pos="508000" algn="l"/>
                <a:tab pos="566738" algn="l"/>
              </a:tabLst>
              <a:defRPr/>
            </a:pPr>
            <a:endParaRPr lang="ms-MY" sz="2000" b="1" dirty="0" smtClean="0">
              <a:solidFill>
                <a:srgbClr val="002060"/>
              </a:solidFill>
            </a:endParaRPr>
          </a:p>
          <a:p>
            <a:pPr marL="573087" indent="-514350">
              <a:buFont typeface="+mj-lt"/>
              <a:buAutoNum type="romanLcPeriod"/>
              <a:tabLst>
                <a:tab pos="508000" algn="l"/>
                <a:tab pos="566738" algn="l"/>
              </a:tabLst>
              <a:defRPr/>
            </a:pPr>
            <a:r>
              <a:rPr lang="ms-MY" sz="2000" b="1" dirty="0" smtClean="0">
                <a:solidFill>
                  <a:srgbClr val="002060"/>
                </a:solidFill>
              </a:rPr>
              <a:t>Tarikh temuduga		: 16 November – 18 November 2011</a:t>
            </a:r>
          </a:p>
          <a:p>
            <a:pPr marL="1944687" lvl="3" indent="-514350">
              <a:tabLst>
                <a:tab pos="508000" algn="l"/>
                <a:tab pos="566738" algn="l"/>
              </a:tabLst>
              <a:defRPr/>
            </a:pPr>
            <a:r>
              <a:rPr lang="ms-MY" sz="2000" b="1" dirty="0" smtClean="0">
                <a:solidFill>
                  <a:srgbClr val="002060"/>
                </a:solidFill>
              </a:rPr>
              <a:t>			   30 November – 2 Disember 2011</a:t>
            </a:r>
          </a:p>
          <a:p>
            <a:pPr marL="573087" indent="-514350">
              <a:buFont typeface="+mj-lt"/>
              <a:buAutoNum type="romanLcPeriod"/>
              <a:tabLst>
                <a:tab pos="508000" algn="l"/>
                <a:tab pos="566738" algn="l"/>
              </a:tabLst>
              <a:defRPr/>
            </a:pPr>
            <a:endParaRPr lang="ms-MY" sz="2000" b="1" dirty="0" smtClean="0">
              <a:solidFill>
                <a:srgbClr val="002060"/>
              </a:solidFill>
            </a:endParaRPr>
          </a:p>
          <a:p>
            <a:pPr marL="573087" indent="-514350">
              <a:buFont typeface="+mj-lt"/>
              <a:buAutoNum type="romanLcPeriod"/>
              <a:tabLst>
                <a:tab pos="508000" algn="l"/>
                <a:tab pos="566738" algn="l"/>
              </a:tabLst>
              <a:defRPr/>
            </a:pPr>
            <a:r>
              <a:rPr lang="ms-MY" sz="2000" b="1" dirty="0" smtClean="0">
                <a:solidFill>
                  <a:srgbClr val="002060"/>
                </a:solidFill>
              </a:rPr>
              <a:t>Masa temuduga		: </a:t>
            </a:r>
            <a:r>
              <a:rPr lang="ms-MY" sz="2000" b="1" dirty="0" smtClean="0">
                <a:solidFill>
                  <a:srgbClr val="002060"/>
                </a:solidFill>
              </a:rPr>
              <a:t>7.30 </a:t>
            </a:r>
            <a:r>
              <a:rPr lang="ms-MY" sz="2000" b="1" dirty="0" smtClean="0">
                <a:solidFill>
                  <a:srgbClr val="002060"/>
                </a:solidFill>
              </a:rPr>
              <a:t>pagi hingga </a:t>
            </a:r>
            <a:r>
              <a:rPr lang="ms-MY" sz="2000" b="1" dirty="0" smtClean="0">
                <a:solidFill>
                  <a:srgbClr val="002060"/>
                </a:solidFill>
              </a:rPr>
              <a:t>3.00 </a:t>
            </a:r>
            <a:r>
              <a:rPr lang="ms-MY" sz="2000" b="1" dirty="0" smtClean="0">
                <a:solidFill>
                  <a:srgbClr val="002060"/>
                </a:solidFill>
              </a:rPr>
              <a:t>petang</a:t>
            </a:r>
          </a:p>
          <a:p>
            <a:pPr marL="573087" indent="-514350">
              <a:tabLst>
                <a:tab pos="508000" algn="l"/>
                <a:tab pos="566738" algn="l"/>
              </a:tabLst>
              <a:defRPr/>
            </a:pPr>
            <a:r>
              <a:rPr lang="ms-MY" sz="2000" b="1" dirty="0" smtClean="0">
                <a:solidFill>
                  <a:srgbClr val="002060"/>
                </a:solidFill>
              </a:rPr>
              <a:t>							  berdasarkan masa yang ditetapkan </a:t>
            </a:r>
            <a:endParaRPr lang="ms-MY" sz="2000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313" y="1781175"/>
            <a:ext cx="8715375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Rectangle 3"/>
          <p:cNvSpPr>
            <a:spLocks noGrp="1"/>
          </p:cNvSpPr>
          <p:nvPr>
            <p:ph type="body" idx="4294967295"/>
          </p:nvPr>
        </p:nvSpPr>
        <p:spPr>
          <a:xfrm>
            <a:off x="309563" y="2214563"/>
            <a:ext cx="8462962" cy="4262437"/>
          </a:xfrm>
        </p:spPr>
        <p:txBody>
          <a:bodyPr/>
          <a:lstStyle/>
          <a:p>
            <a:pPr marL="0" indent="0">
              <a:spcBef>
                <a:spcPts val="200"/>
              </a:spcBef>
              <a:buFont typeface="Wingdings 3" pitchFamily="18" charset="2"/>
              <a:buNone/>
              <a:defRPr/>
            </a:pPr>
            <a:r>
              <a:rPr lang="ms-MY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Persediaan Logistik </a:t>
            </a:r>
          </a:p>
          <a:p>
            <a:pPr marL="0" indent="0">
              <a:spcBef>
                <a:spcPts val="200"/>
              </a:spcBef>
              <a:buFont typeface="Wingdings 3" pitchFamily="18" charset="2"/>
              <a:buNone/>
              <a:defRPr/>
            </a:pPr>
            <a:endParaRPr lang="ms-MY" sz="2000" b="1" dirty="0" smtClean="0">
              <a:solidFill>
                <a:srgbClr val="002060"/>
              </a:solidFill>
              <a:latin typeface="Arial" charset="0"/>
            </a:endParaRPr>
          </a:p>
          <a:p>
            <a:pPr marL="514350" indent="-514350">
              <a:spcBef>
                <a:spcPts val="200"/>
              </a:spcBef>
              <a:buClr>
                <a:schemeClr val="tx1"/>
              </a:buClr>
              <a:buSzPct val="100000"/>
              <a:buFont typeface="+mj-lt"/>
              <a:buAutoNum type="romanLcPeriod" startAt="5"/>
              <a:tabLst>
                <a:tab pos="465138" algn="l"/>
              </a:tabLst>
              <a:defRPr/>
            </a:pPr>
            <a:r>
              <a:rPr lang="ms-MY" sz="2400" b="1" dirty="0" smtClean="0">
                <a:solidFill>
                  <a:srgbClr val="002060"/>
                </a:solidFill>
              </a:rPr>
              <a:t>Panel			: Pegawai SPP &amp; Wakil Jabatan</a:t>
            </a:r>
          </a:p>
          <a:p>
            <a:pPr marL="514350" indent="-514350">
              <a:spcBef>
                <a:spcPts val="200"/>
              </a:spcBef>
              <a:buClr>
                <a:schemeClr val="tx1"/>
              </a:buClr>
              <a:buSzPct val="100000"/>
              <a:buFont typeface="+mj-lt"/>
              <a:buAutoNum type="romanLcPeriod" startAt="5"/>
              <a:tabLst>
                <a:tab pos="465138" algn="l"/>
              </a:tabLst>
              <a:defRPr/>
            </a:pPr>
            <a:endParaRPr lang="ms-MY" sz="2400" b="1" dirty="0" smtClean="0">
              <a:solidFill>
                <a:srgbClr val="002060"/>
              </a:solidFill>
            </a:endParaRPr>
          </a:p>
          <a:p>
            <a:pPr marL="514350" indent="-514350">
              <a:spcBef>
                <a:spcPts val="200"/>
              </a:spcBef>
              <a:buClr>
                <a:schemeClr val="tx1"/>
              </a:buClr>
              <a:buSzPct val="100000"/>
              <a:buFont typeface="+mj-lt"/>
              <a:buAutoNum type="romanLcPeriod" startAt="5"/>
              <a:tabLst>
                <a:tab pos="465138" algn="l"/>
              </a:tabLst>
              <a:defRPr/>
            </a:pPr>
            <a:r>
              <a:rPr lang="ms-MY" sz="2400" b="1" dirty="0" smtClean="0">
                <a:solidFill>
                  <a:srgbClr val="002060"/>
                </a:solidFill>
              </a:rPr>
              <a:t>Pegawai SPP		: Ditetapkan oleh SPP 						   - aspek penilaian (i), (ii) dan (iii)</a:t>
            </a:r>
          </a:p>
          <a:p>
            <a:pPr marL="514350" indent="-514350">
              <a:spcBef>
                <a:spcPts val="200"/>
              </a:spcBef>
              <a:buClr>
                <a:schemeClr val="tx1"/>
              </a:buClr>
              <a:buSzPct val="100000"/>
              <a:buFont typeface="+mj-lt"/>
              <a:buAutoNum type="romanLcPeriod" startAt="5"/>
              <a:tabLst>
                <a:tab pos="465138" algn="l"/>
              </a:tabLst>
              <a:defRPr/>
            </a:pPr>
            <a:endParaRPr lang="ms-MY" sz="2400" b="1" dirty="0" smtClean="0">
              <a:solidFill>
                <a:srgbClr val="002060"/>
              </a:solidFill>
            </a:endParaRPr>
          </a:p>
          <a:p>
            <a:pPr marL="514350" indent="-514350">
              <a:spcBef>
                <a:spcPts val="200"/>
              </a:spcBef>
              <a:buClr>
                <a:schemeClr val="tx1"/>
              </a:buClr>
              <a:buSzPct val="100000"/>
              <a:buFont typeface="+mj-lt"/>
              <a:buAutoNum type="romanLcPeriod" startAt="5"/>
              <a:tabLst>
                <a:tab pos="465138" algn="l"/>
              </a:tabLst>
              <a:defRPr/>
            </a:pPr>
            <a:r>
              <a:rPr lang="ms-MY" sz="2400" b="1" dirty="0" smtClean="0">
                <a:solidFill>
                  <a:srgbClr val="002060"/>
                </a:solidFill>
              </a:rPr>
              <a:t>Wakil Jabatan		: Ditetapkan oleh JPN Negeri 					   - aspek penilaian (iv)</a:t>
            </a:r>
          </a:p>
          <a:p>
            <a:pPr marL="514350" indent="-514350">
              <a:spcBef>
                <a:spcPts val="200"/>
              </a:spcBef>
              <a:buClr>
                <a:schemeClr val="tx1"/>
              </a:buClr>
              <a:buSzPct val="100000"/>
              <a:buFont typeface="+mj-lt"/>
              <a:buAutoNum type="romanLcPeriod" startAt="5"/>
              <a:tabLst>
                <a:tab pos="465138" algn="l"/>
              </a:tabLst>
              <a:defRPr/>
            </a:pPr>
            <a:endParaRPr lang="ms-MY" sz="2000" b="1" dirty="0" smtClean="0">
              <a:solidFill>
                <a:srgbClr val="002060"/>
              </a:solidFill>
            </a:endParaRPr>
          </a:p>
          <a:p>
            <a:pPr marL="514350" indent="-514350">
              <a:spcBef>
                <a:spcPts val="200"/>
              </a:spcBef>
              <a:buClr>
                <a:schemeClr val="tx1"/>
              </a:buClr>
              <a:buSzPct val="100000"/>
              <a:buFont typeface="+mj-lt"/>
              <a:buAutoNum type="romanLcPeriod" startAt="5"/>
              <a:tabLst>
                <a:tab pos="465138" algn="l"/>
              </a:tabLst>
              <a:defRPr/>
            </a:pPr>
            <a:r>
              <a:rPr lang="ms-MY" sz="2400" b="1" dirty="0" smtClean="0">
                <a:solidFill>
                  <a:srgbClr val="002060"/>
                </a:solidFill>
              </a:rPr>
              <a:t>Urusetia			: Kakitangan SPP dan IPG Kampus</a:t>
            </a:r>
          </a:p>
          <a:p>
            <a:pPr marL="514350" indent="-514350">
              <a:spcBef>
                <a:spcPts val="200"/>
              </a:spcBef>
              <a:buClr>
                <a:schemeClr val="tx1"/>
              </a:buClr>
              <a:buSzPct val="100000"/>
              <a:buFont typeface="+mj-lt"/>
              <a:buAutoNum type="romanLcPeriod" startAt="5"/>
              <a:tabLst>
                <a:tab pos="465138" algn="l"/>
              </a:tabLst>
              <a:defRPr/>
            </a:pPr>
            <a:endParaRPr lang="ms-MY" sz="2400" b="1" dirty="0" smtClean="0">
              <a:solidFill>
                <a:srgbClr val="002060"/>
              </a:solidFill>
            </a:endParaRPr>
          </a:p>
          <a:p>
            <a:pPr marL="514350" indent="-514350">
              <a:spcBef>
                <a:spcPts val="200"/>
              </a:spcBef>
              <a:buClr>
                <a:schemeClr val="tx1"/>
              </a:buClr>
              <a:buSzPct val="100000"/>
              <a:buFont typeface="+mj-lt"/>
              <a:buAutoNum type="romanLcPeriod" startAt="5"/>
              <a:tabLst>
                <a:tab pos="465138" algn="l"/>
              </a:tabLst>
              <a:defRPr/>
            </a:pPr>
            <a:endParaRPr lang="ms-MY" sz="2400" b="1" dirty="0" smtClean="0">
              <a:solidFill>
                <a:srgbClr val="002060"/>
              </a:solidFill>
            </a:endParaRPr>
          </a:p>
          <a:p>
            <a:pPr marL="400050" indent="-400050">
              <a:lnSpc>
                <a:spcPct val="90000"/>
              </a:lnSpc>
              <a:buClr>
                <a:schemeClr val="tx1"/>
              </a:buClr>
              <a:buSzPct val="100000"/>
              <a:buNone/>
              <a:defRPr/>
            </a:pPr>
            <a:endParaRPr lang="ms-MY" sz="1800" b="1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LcPeriod" startAt="5"/>
              <a:defRPr/>
            </a:pPr>
            <a:endParaRPr lang="ms-MY" sz="2400" b="1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90000"/>
              </a:lnSpc>
              <a:buFont typeface="Wingdings 3" pitchFamily="18" charset="2"/>
              <a:buAutoNum type="romanLcParenR" startAt="5"/>
              <a:defRPr/>
            </a:pPr>
            <a:endParaRPr lang="ms-MY" sz="24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90000"/>
              </a:lnSpc>
              <a:buFont typeface="Wingdings 3" pitchFamily="18" charset="2"/>
              <a:buNone/>
              <a:defRPr/>
            </a:pPr>
            <a:endParaRPr lang="ms-MY" sz="1800" b="1" dirty="0" smtClean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357188" y="3929063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381000" y="4114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65540" name="Rectangle 10"/>
          <p:cNvSpPr>
            <a:spLocks noChangeArrowheads="1"/>
          </p:cNvSpPr>
          <p:nvPr/>
        </p:nvSpPr>
        <p:spPr bwMode="auto">
          <a:xfrm>
            <a:off x="1042988" y="3000375"/>
            <a:ext cx="741521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tabLst>
                <a:tab pos="2803525" algn="l"/>
              </a:tabLst>
            </a:pPr>
            <a:r>
              <a:rPr lang="en-US" sz="3200" b="1" dirty="0">
                <a:solidFill>
                  <a:srgbClr val="990000"/>
                </a:solidFill>
              </a:rPr>
              <a:t>BUKAN KAKITANGAN KERAJAAN</a:t>
            </a:r>
          </a:p>
        </p:txBody>
      </p:sp>
      <p:sp>
        <p:nvSpPr>
          <p:cNvPr id="65541" name="Rectangle 7"/>
          <p:cNvSpPr>
            <a:spLocks noChangeArrowheads="1"/>
          </p:cNvSpPr>
          <p:nvPr/>
        </p:nvSpPr>
        <p:spPr bwMode="auto">
          <a:xfrm>
            <a:off x="714375" y="3714750"/>
            <a:ext cx="77866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 algn="just" eaLnBrk="0" hangingPunct="0">
              <a:buFont typeface="Arial" charset="0"/>
              <a:buChar char="•"/>
              <a:tabLst>
                <a:tab pos="2803525" algn="l"/>
              </a:tabLst>
            </a:pPr>
            <a:r>
              <a:rPr lang="ms-MY" sz="2400" b="1" dirty="0" smtClean="0">
                <a:solidFill>
                  <a:srgbClr val="002060"/>
                </a:solidFill>
              </a:rPr>
              <a:t>Tertakluk kepada Peraturan-Peraturan Pegawai Awam yang berkuatkuasa dari semasa ke semasa</a:t>
            </a:r>
          </a:p>
          <a:p>
            <a:pPr marL="449263" indent="-449263" algn="just" eaLnBrk="0" hangingPunct="0">
              <a:tabLst>
                <a:tab pos="2803525" algn="l"/>
              </a:tabLst>
            </a:pPr>
            <a:endParaRPr lang="ms-MY" sz="2400" b="1" dirty="0" smtClean="0">
              <a:solidFill>
                <a:srgbClr val="002060"/>
              </a:solidFill>
            </a:endParaRPr>
          </a:p>
          <a:p>
            <a:pPr marL="449263" indent="-449263" algn="just" eaLnBrk="0" hangingPunct="0">
              <a:buFont typeface="Arial" charset="0"/>
              <a:buChar char="•"/>
              <a:tabLst>
                <a:tab pos="2803525" algn="l"/>
              </a:tabLst>
            </a:pPr>
            <a:r>
              <a:rPr lang="ms-MY" sz="2400" b="1" dirty="0" smtClean="0">
                <a:solidFill>
                  <a:srgbClr val="002060"/>
                </a:solidFill>
              </a:rPr>
              <a:t>Layak mendapat kemudahan-kemudahan yang telah ditetapkan oleh kerajaan kepada GST</a:t>
            </a:r>
            <a:r>
              <a:rPr lang="en-US" sz="2400" b="1" dirty="0">
                <a:solidFill>
                  <a:srgbClr val="002060"/>
                </a:solidFill>
              </a:rPr>
              <a:t>	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85750" y="2357438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Status GST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28625" y="1785938"/>
            <a:ext cx="83581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0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URUSAN PELANTIKAN GURU SANDARAN TERLATIH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2"/>
          <p:cNvSpPr txBox="1">
            <a:spLocks noChangeArrowheads="1"/>
          </p:cNvSpPr>
          <p:nvPr/>
        </p:nvSpPr>
        <p:spPr bwMode="auto">
          <a:xfrm>
            <a:off x="468313" y="2276475"/>
            <a:ext cx="824706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ms-MY" sz="2800" b="1" u="sng" dirty="0" smtClean="0">
                <a:solidFill>
                  <a:srgbClr val="2326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 – Susunan Dokumen Asal Peribadi Pelajar</a:t>
            </a: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Gambar/sijil lahir/kad pengenalan</a:t>
            </a:r>
            <a:endParaRPr lang="ms-MY" sz="2800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2. Surat tawaran/surat pengesahan pelajar IPG</a:t>
            </a: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3. Sijil-sijil akademik – PMR / SPM / STPM / Ijazah / Transkrip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2"/>
          <p:cNvSpPr txBox="1">
            <a:spLocks noChangeArrowheads="1"/>
          </p:cNvSpPr>
          <p:nvPr/>
        </p:nvSpPr>
        <p:spPr bwMode="auto">
          <a:xfrm>
            <a:off x="468313" y="2276475"/>
            <a:ext cx="824706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ms-MY" sz="2800" b="1" u="sng" dirty="0" smtClean="0">
                <a:solidFill>
                  <a:srgbClr val="2326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 – Susunan Dokumen Asal Peribadi Pelajar</a:t>
            </a: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4. Sijil berhenti sekolah</a:t>
            </a: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5. Sijil-sijil kokurikulum / dokumen sokongan kokurikulum</a:t>
            </a: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6. </a:t>
            </a:r>
            <a:r>
              <a:rPr lang="ms-MY" sz="2800" b="1" i="1" dirty="0" smtClean="0">
                <a:solidFill>
                  <a:srgbClr val="23263C"/>
                </a:solidFill>
              </a:rPr>
              <a:t>Resume</a:t>
            </a:r>
            <a:endParaRPr lang="ms-MY" sz="2800" i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7. Buku Rancangan Pengajaran Harian (RPH)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800225"/>
            <a:ext cx="79248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0" algn="ctr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ms-MY" sz="2800" b="1" u="sng" dirty="0" smtClean="0">
                <a:solidFill>
                  <a:srgbClr val="FF0000"/>
                </a:solidFill>
              </a:rPr>
              <a:t>Nota</a:t>
            </a:r>
          </a:p>
          <a:p>
            <a:pPr marL="465138" indent="0">
              <a:lnSpc>
                <a:spcPct val="90000"/>
              </a:lnSpc>
              <a:buFont typeface="Wingdings 3" pitchFamily="18" charset="2"/>
              <a:buNone/>
              <a:defRPr/>
            </a:pPr>
            <a:endParaRPr lang="ms-MY" sz="2800" b="1" dirty="0" smtClean="0">
              <a:solidFill>
                <a:srgbClr val="002060"/>
              </a:solidFill>
            </a:endParaRPr>
          </a:p>
          <a:p>
            <a:pPr marL="514350" lvl="0" indent="-514350">
              <a:buAutoNum type="arabicPeriod"/>
            </a:pPr>
            <a:r>
              <a:rPr lang="ms-MY" sz="2800" b="1" dirty="0" smtClean="0"/>
              <a:t>Letakkan semua dokumen asal dalam </a:t>
            </a:r>
            <a:r>
              <a:rPr lang="ms-MY" sz="2800" b="1" i="1" dirty="0" smtClean="0"/>
              <a:t>folder file;</a:t>
            </a:r>
          </a:p>
          <a:p>
            <a:pPr marL="514350" lvl="0" indent="-514350">
              <a:buAutoNum type="arabicPeriod"/>
            </a:pPr>
            <a:endParaRPr lang="ms-MY" sz="2800" b="1" i="1" dirty="0" smtClean="0"/>
          </a:p>
          <a:p>
            <a:pPr marL="514350" lvl="0" indent="-514350">
              <a:buAutoNum type="arabicPeriod"/>
            </a:pPr>
            <a:r>
              <a:rPr lang="ms-MY" sz="2800" b="1" dirty="0" smtClean="0"/>
              <a:t>Sediakan </a:t>
            </a:r>
            <a:r>
              <a:rPr lang="ms-MY" sz="2800" b="1" dirty="0" smtClean="0">
                <a:solidFill>
                  <a:srgbClr val="FF0000"/>
                </a:solidFill>
              </a:rPr>
              <a:t>satu</a:t>
            </a:r>
            <a:r>
              <a:rPr lang="ms-MY" sz="2800" b="1" dirty="0" smtClean="0"/>
              <a:t> salinan semua dokumen asal yang telah disahkan benar;</a:t>
            </a:r>
          </a:p>
          <a:p>
            <a:pPr marL="514350" lvl="0" indent="-514350">
              <a:buAutoNum type="arabicPeriod"/>
            </a:pPr>
            <a:endParaRPr lang="en-US" sz="2800" b="1" dirty="0" smtClean="0"/>
          </a:p>
          <a:p>
            <a:pPr marL="514350" lvl="0" indent="-514350">
              <a:buAutoNum type="arabicPeriod"/>
            </a:pPr>
            <a:r>
              <a:rPr lang="ms-MY" sz="2800" b="1" dirty="0" smtClean="0"/>
              <a:t>Jika ada kehilangan dokumen, sila dapatkan segera daripada jabatan/bahagian berkenaan</a:t>
            </a:r>
            <a:r>
              <a:rPr lang="ms-MY" sz="2800" b="1" dirty="0" smtClean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428625" y="2262188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8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Aspek Penilaian</a:t>
            </a:r>
            <a:endParaRPr lang="ms-MY" sz="28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381000" y="4114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313" y="2822575"/>
            <a:ext cx="8429625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 smtClean="0">
                <a:solidFill>
                  <a:srgbClr val="002060"/>
                </a:solidFill>
                <a:cs typeface="+mn-cs"/>
              </a:rPr>
              <a:t>	i)	Personaliti dan Sikap			- 20%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endParaRPr lang="ms-MY" sz="2400" b="1" dirty="0" smtClean="0">
              <a:solidFill>
                <a:srgbClr val="002060"/>
              </a:solidFill>
              <a:cs typeface="+mn-cs"/>
            </a:endParaRP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 smtClean="0">
                <a:solidFill>
                  <a:srgbClr val="002060"/>
                </a:solidFill>
                <a:cs typeface="+mn-cs"/>
              </a:rPr>
              <a:t>	ii)	Kemahiran Profesional Keguruan	- 20%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endParaRPr lang="ms-MY" sz="2400" b="1" dirty="0" smtClean="0">
              <a:solidFill>
                <a:srgbClr val="002060"/>
              </a:solidFill>
              <a:cs typeface="+mn-cs"/>
            </a:endParaRP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 smtClean="0">
                <a:solidFill>
                  <a:srgbClr val="002060"/>
                </a:solidFill>
                <a:cs typeface="+mn-cs"/>
              </a:rPr>
              <a:t>	iii)	Ilmu Pengetahuan dan Kefahaman	- 30%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endParaRPr lang="ms-MY" sz="2400" b="1" dirty="0" smtClean="0">
              <a:solidFill>
                <a:srgbClr val="002060"/>
              </a:solidFill>
              <a:cs typeface="+mn-cs"/>
            </a:endParaRP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 smtClean="0">
                <a:solidFill>
                  <a:srgbClr val="002060"/>
                </a:solidFill>
                <a:cs typeface="+mn-cs"/>
              </a:rPr>
              <a:t>	iv)	</a:t>
            </a:r>
            <a:r>
              <a:rPr lang="ms-MY" sz="2400" b="1" dirty="0" smtClean="0">
                <a:solidFill>
                  <a:srgbClr val="FF0000"/>
                </a:solidFill>
                <a:cs typeface="+mn-cs"/>
              </a:rPr>
              <a:t>Ilmu Pengetahuan dan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 smtClean="0">
                <a:solidFill>
                  <a:srgbClr val="FF0000"/>
                </a:solidFill>
                <a:cs typeface="+mn-cs"/>
              </a:rPr>
              <a:t>		Kemahiran Bidang Tugas			- 30%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2"/>
          <p:cNvSpPr txBox="1">
            <a:spLocks noChangeArrowheads="1"/>
          </p:cNvSpPr>
          <p:nvPr/>
        </p:nvSpPr>
        <p:spPr bwMode="auto">
          <a:xfrm>
            <a:off x="468313" y="2276474"/>
            <a:ext cx="824706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ms-MY" sz="2800" b="1" u="sng" dirty="0" smtClean="0">
                <a:solidFill>
                  <a:srgbClr val="2326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Soalan Temuduga</a:t>
            </a:r>
          </a:p>
          <a:p>
            <a:pPr marL="342900" indent="-342900">
              <a:buFontTx/>
              <a:buAutoNum type="arabicPeriod"/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Berkaitan praktikum 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Pengalaman di sekolah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Tugas-tugas di sekolah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Pengurusan dan pentadbiran di sekolah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Buku Rancangan Pengajaran Harian (RPH)</a:t>
            </a:r>
          </a:p>
          <a:p>
            <a:pPr marL="800100" lvl="1" indent="-342900">
              <a:buFontTx/>
              <a:buChar char="•"/>
              <a:defRPr/>
            </a:pPr>
            <a:endParaRPr lang="ms-MY" sz="2400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2. Pengetahuan peringkat ijazah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Bidang yang dipelajari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Tesis/penulisan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2"/>
          <p:cNvSpPr txBox="1">
            <a:spLocks noChangeArrowheads="1"/>
          </p:cNvSpPr>
          <p:nvPr/>
        </p:nvSpPr>
        <p:spPr bwMode="auto">
          <a:xfrm>
            <a:off x="468313" y="2276474"/>
            <a:ext cx="824706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ms-MY" sz="2800" b="1" u="sng" dirty="0" smtClean="0">
                <a:solidFill>
                  <a:srgbClr val="2326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Soalan Temuduga</a:t>
            </a: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3. Isu-isu semasa 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Berita-berita terkini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Tajuk akhbar</a:t>
            </a:r>
          </a:p>
          <a:p>
            <a:pPr marL="800100" lvl="1" indent="-342900">
              <a:buFontTx/>
              <a:buChar char="•"/>
              <a:defRPr/>
            </a:pPr>
            <a:endParaRPr lang="ms-MY" sz="2400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4. Pengetahuan am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Falsafah Pendidikan/PIPP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Dasar Kerajaan/Bajet </a:t>
            </a:r>
            <a:r>
              <a:rPr lang="ms-MY" sz="2400" dirty="0" smtClean="0">
                <a:solidFill>
                  <a:srgbClr val="23263C"/>
                </a:solidFill>
              </a:rPr>
              <a:t>2012</a:t>
            </a:r>
            <a:endParaRPr lang="ms-MY" sz="2400" dirty="0" smtClean="0">
              <a:solidFill>
                <a:srgbClr val="23263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2"/>
          <p:cNvSpPr txBox="1">
            <a:spLocks noChangeArrowheads="1"/>
          </p:cNvSpPr>
          <p:nvPr/>
        </p:nvSpPr>
        <p:spPr bwMode="auto">
          <a:xfrm>
            <a:off x="468313" y="2276475"/>
            <a:ext cx="824706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ms-MY" sz="2800" b="1" u="sng" dirty="0" smtClean="0">
                <a:solidFill>
                  <a:srgbClr val="2326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Hadir Hari Temuduga</a:t>
            </a: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Hadir pada tarikh yang telah ditetapkan 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Tidak ada </a:t>
            </a:r>
            <a:r>
              <a:rPr lang="ms-MY" sz="2400" i="1" dirty="0" smtClean="0">
                <a:solidFill>
                  <a:srgbClr val="23263C"/>
                </a:solidFill>
              </a:rPr>
              <a:t>walk-in interview</a:t>
            </a:r>
          </a:p>
          <a:p>
            <a:pPr marL="342900" indent="-342900">
              <a:defRPr/>
            </a:pPr>
            <a:endParaRPr lang="ms-MY" sz="24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2. Berpakaian lengkap dan kemas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Berperwatakan sebagai seorang guru/pendidik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Kad matrik – IPG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Tanda nama hitam putih – rasmi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Rujuk pekeliling</a:t>
            </a: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500063" y="3643313"/>
            <a:ext cx="830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2"/>
          <p:cNvSpPr txBox="1">
            <a:spLocks noChangeArrowheads="1"/>
          </p:cNvSpPr>
          <p:nvPr/>
        </p:nvSpPr>
        <p:spPr bwMode="auto">
          <a:xfrm>
            <a:off x="468313" y="2276475"/>
            <a:ext cx="824706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ms-MY" sz="2800" b="1" u="sng" dirty="0" smtClean="0">
                <a:solidFill>
                  <a:srgbClr val="2326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Hadir Hari Temuduga</a:t>
            </a: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3. Komunikasi 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Idea asal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Lancar dan tidak menghafal</a:t>
            </a:r>
          </a:p>
          <a:p>
            <a:pPr marL="342900" indent="-342900">
              <a:defRPr/>
            </a:pPr>
            <a:endParaRPr lang="ms-MY" sz="24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4. </a:t>
            </a:r>
            <a:r>
              <a:rPr lang="ms-MY" sz="2800" b="1" i="1" dirty="0" smtClean="0">
                <a:solidFill>
                  <a:srgbClr val="23263C"/>
                </a:solidFill>
              </a:rPr>
              <a:t>Body language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Cara masuk/berjalan/duduk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Tertib dan sopan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Pergerakan badan</a:t>
            </a: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500063" y="3643313"/>
            <a:ext cx="830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2"/>
          <p:cNvSpPr txBox="1">
            <a:spLocks noChangeArrowheads="1"/>
          </p:cNvSpPr>
          <p:nvPr/>
        </p:nvSpPr>
        <p:spPr bwMode="auto">
          <a:xfrm>
            <a:off x="468313" y="2276475"/>
            <a:ext cx="8247062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ms-MY" sz="2800" b="1" u="sng" dirty="0" smtClean="0">
                <a:solidFill>
                  <a:srgbClr val="2326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Hadir Hari Temuduga</a:t>
            </a: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5. Dokumen Peribadi 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Lengkap / asal / kemaskini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Teratur dan tersusun</a:t>
            </a:r>
          </a:p>
          <a:p>
            <a:pPr marL="342900" indent="-342900">
              <a:defRPr/>
            </a:pPr>
            <a:endParaRPr lang="ms-MY" sz="24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4. Panggilan Penemuduga</a:t>
            </a:r>
            <a:endParaRPr lang="ms-MY" sz="2800" b="1" i="1" dirty="0" smtClean="0">
              <a:solidFill>
                <a:srgbClr val="23263C"/>
              </a:solidFill>
            </a:endParaRP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Panggilan yang sesuai dengan status jawatan</a:t>
            </a:r>
          </a:p>
          <a:p>
            <a:pPr marL="800100" lvl="1" indent="-342900">
              <a:buFontTx/>
              <a:buChar char="•"/>
              <a:defRPr/>
            </a:pPr>
            <a:r>
              <a:rPr lang="ms-MY" sz="2400" dirty="0" smtClean="0">
                <a:solidFill>
                  <a:srgbClr val="23263C"/>
                </a:solidFill>
              </a:rPr>
              <a:t>Panggilan hormat</a:t>
            </a: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500063" y="3643313"/>
            <a:ext cx="830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2"/>
          <p:cNvSpPr txBox="1">
            <a:spLocks noChangeArrowheads="1"/>
          </p:cNvSpPr>
          <p:nvPr/>
        </p:nvSpPr>
        <p:spPr bwMode="auto">
          <a:xfrm>
            <a:off x="468313" y="2276475"/>
            <a:ext cx="824706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ms-MY" sz="2800" b="1" u="sng" dirty="0" smtClean="0">
                <a:solidFill>
                  <a:srgbClr val="2326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Implikasi Tidak Hadir Temuduga</a:t>
            </a: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Tidak diberi tarikh lapor diri</a:t>
            </a:r>
            <a:endParaRPr lang="ms-MY" sz="2800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2. Tarikh lantikan lewat</a:t>
            </a: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3. Hanya terima surat lantikan sebagai GST</a:t>
            </a: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4. Rekod perkhidmatan terjejas</a:t>
            </a:r>
            <a:endParaRPr lang="ms-MY" sz="2800" dirty="0" smtClean="0">
              <a:solidFill>
                <a:srgbClr val="23263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357188" y="3929063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214313" y="2547938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800" b="1" u="sng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Syarat-syarat Pelantikan</a:t>
            </a:r>
            <a:endParaRPr lang="ms-MY" sz="2800" b="1" u="sng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381000" y="4114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66565" name="Rectangle 7"/>
          <p:cNvSpPr>
            <a:spLocks noChangeArrowheads="1"/>
          </p:cNvSpPr>
          <p:nvPr/>
        </p:nvSpPr>
        <p:spPr bwMode="auto">
          <a:xfrm>
            <a:off x="714375" y="4500563"/>
            <a:ext cx="7786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2803525" algn="l"/>
              </a:tabLst>
            </a:pPr>
            <a:r>
              <a:rPr lang="en-US" sz="2400" b="1">
                <a:solidFill>
                  <a:srgbClr val="FFFF00"/>
                </a:solidFill>
              </a:rPr>
              <a:t> 	</a:t>
            </a:r>
          </a:p>
        </p:txBody>
      </p:sp>
      <p:sp>
        <p:nvSpPr>
          <p:cNvPr id="66566" name="Rectangle 3"/>
          <p:cNvSpPr>
            <a:spLocks noChangeArrowheads="1"/>
          </p:cNvSpPr>
          <p:nvPr/>
        </p:nvSpPr>
        <p:spPr bwMode="auto">
          <a:xfrm>
            <a:off x="357188" y="3330575"/>
            <a:ext cx="8286750" cy="2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7850" indent="-577850" algn="just">
              <a:lnSpc>
                <a:spcPct val="80000"/>
              </a:lnSpc>
              <a:buFont typeface="Wingdings" pitchFamily="2" charset="2"/>
              <a:buAutoNum type="romanLcParenR"/>
            </a:pPr>
            <a:r>
              <a:rPr lang="ms-MY" sz="2400" b="1" dirty="0" smtClean="0">
                <a:solidFill>
                  <a:srgbClr val="990000"/>
                </a:solidFill>
              </a:rPr>
              <a:t>Lulus</a:t>
            </a:r>
            <a:r>
              <a:rPr lang="ms-MY" sz="2400" b="1" dirty="0" smtClean="0">
                <a:solidFill>
                  <a:srgbClr val="002060"/>
                </a:solidFill>
              </a:rPr>
              <a:t> dengan jayanya kursus pra-perkhidmatan Guru Sandaran Terlatih.</a:t>
            </a:r>
          </a:p>
          <a:p>
            <a:pPr marL="577850" indent="-577850" algn="just">
              <a:lnSpc>
                <a:spcPct val="80000"/>
              </a:lnSpc>
              <a:buFont typeface="Wingdings" pitchFamily="2" charset="2"/>
              <a:buAutoNum type="romanLcParenR"/>
            </a:pPr>
            <a:endParaRPr lang="ms-MY" sz="2400" b="1" dirty="0" smtClean="0">
              <a:solidFill>
                <a:srgbClr val="002060"/>
              </a:solidFill>
            </a:endParaRPr>
          </a:p>
          <a:p>
            <a:pPr marL="577850" indent="-577850" algn="just">
              <a:lnSpc>
                <a:spcPct val="80000"/>
              </a:lnSpc>
              <a:buFont typeface="Wingdings" pitchFamily="2" charset="2"/>
              <a:buAutoNum type="romanLcParenR"/>
            </a:pPr>
            <a:r>
              <a:rPr lang="ms-MY" sz="2400" b="1" dirty="0" smtClean="0">
                <a:solidFill>
                  <a:srgbClr val="990000"/>
                </a:solidFill>
              </a:rPr>
              <a:t>Melapor diri  </a:t>
            </a:r>
            <a:r>
              <a:rPr lang="ms-MY" sz="2400" b="1" dirty="0" smtClean="0">
                <a:solidFill>
                  <a:srgbClr val="002060"/>
                </a:solidFill>
              </a:rPr>
              <a:t>di tempat yang telah diarahkan pada masa yang ditetapkan.</a:t>
            </a:r>
          </a:p>
          <a:p>
            <a:pPr marL="577850" indent="-577850" algn="just">
              <a:lnSpc>
                <a:spcPct val="80000"/>
              </a:lnSpc>
              <a:buFont typeface="Wingdings" pitchFamily="2" charset="2"/>
              <a:buAutoNum type="romanLcParenR"/>
            </a:pPr>
            <a:endParaRPr lang="ms-MY" sz="2400" b="1" dirty="0" smtClean="0">
              <a:solidFill>
                <a:srgbClr val="002060"/>
              </a:solidFill>
            </a:endParaRPr>
          </a:p>
          <a:p>
            <a:pPr marL="577850" indent="-577850" algn="just">
              <a:lnSpc>
                <a:spcPct val="80000"/>
              </a:lnSpc>
              <a:buFont typeface="Wingdings" pitchFamily="2" charset="2"/>
              <a:buAutoNum type="romanLcParenR"/>
            </a:pPr>
            <a:r>
              <a:rPr lang="ms-MY" sz="2400" b="1" dirty="0" smtClean="0">
                <a:solidFill>
                  <a:srgbClr val="002060"/>
                </a:solidFill>
              </a:rPr>
              <a:t>Mengembalikan pakej setuju terima pelantikan dalam tempoh </a:t>
            </a:r>
            <a:r>
              <a:rPr lang="ms-MY" sz="2400" b="1" dirty="0" smtClean="0">
                <a:solidFill>
                  <a:srgbClr val="990000"/>
                </a:solidFill>
              </a:rPr>
              <a:t>30 hari </a:t>
            </a:r>
            <a:r>
              <a:rPr lang="ms-MY" sz="2400" b="1" dirty="0" smtClean="0">
                <a:solidFill>
                  <a:srgbClr val="002060"/>
                </a:solidFill>
              </a:rPr>
              <a:t>selepas melapor diri</a:t>
            </a:r>
            <a:endParaRPr lang="ms-MY" sz="2400" b="1" dirty="0">
              <a:solidFill>
                <a:srgbClr val="002060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85750" y="1857375"/>
            <a:ext cx="83581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0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URUSAN PELANTIKAN GURU SANDARAN TERLATIH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2"/>
          <p:cNvSpPr txBox="1">
            <a:spLocks noChangeArrowheads="1"/>
          </p:cNvSpPr>
          <p:nvPr/>
        </p:nvSpPr>
        <p:spPr bwMode="auto">
          <a:xfrm>
            <a:off x="468313" y="2276475"/>
            <a:ext cx="824706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ms-MY" sz="2800" b="1" u="sng" dirty="0" smtClean="0">
                <a:solidFill>
                  <a:srgbClr val="2326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Penempatan </a:t>
            </a: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Sebulan selepas tarikh temuduga</a:t>
            </a:r>
            <a:endParaRPr lang="ms-MY" sz="2800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2. Perlu lapor diri ke sekolah berkenaan</a:t>
            </a: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3. Surat penempatan akan terus dihantar ke alamat semasa/surat menyurat</a:t>
            </a:r>
            <a:endParaRPr lang="ms-MY" sz="2800" dirty="0" smtClean="0">
              <a:solidFill>
                <a:srgbClr val="23263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428625" y="2262188"/>
            <a:ext cx="8305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s-MY" sz="28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Makluman</a:t>
            </a:r>
          </a:p>
          <a:p>
            <a:pPr>
              <a:spcBef>
                <a:spcPct val="50000"/>
              </a:spcBef>
              <a:defRPr/>
            </a:pPr>
            <a:r>
              <a:rPr lang="ms-MY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 Temuduga Januari 2010</a:t>
            </a:r>
            <a:endParaRPr lang="ms-MY" sz="28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381000" y="4114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313" y="3734812"/>
            <a:ext cx="8429625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 smtClean="0">
                <a:solidFill>
                  <a:srgbClr val="002060"/>
                </a:solidFill>
                <a:cs typeface="+mn-cs"/>
              </a:rPr>
              <a:t>	i)	Personaliti dan Sikap			- 50 calon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 smtClean="0">
                <a:solidFill>
                  <a:srgbClr val="002060"/>
                </a:solidFill>
                <a:cs typeface="+mn-cs"/>
              </a:rPr>
              <a:t>	ii)	Kemahiran Profesional Keguruan	- 61 calon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 smtClean="0">
                <a:solidFill>
                  <a:srgbClr val="002060"/>
                </a:solidFill>
                <a:cs typeface="+mn-cs"/>
              </a:rPr>
              <a:t>	iii)	Ilmu Pengetahuan dan Kefahaman	- 83 calon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 smtClean="0">
                <a:solidFill>
                  <a:srgbClr val="002060"/>
                </a:solidFill>
                <a:cs typeface="+mn-cs"/>
              </a:rPr>
              <a:t>	iv)	</a:t>
            </a:r>
            <a:r>
              <a:rPr lang="ms-MY" sz="2400" b="1" dirty="0" smtClean="0">
                <a:solidFill>
                  <a:srgbClr val="FF0000"/>
                </a:solidFill>
                <a:cs typeface="+mn-cs"/>
              </a:rPr>
              <a:t>Ilmu Pengetahuan dan</a:t>
            </a:r>
          </a:p>
          <a:p>
            <a:pPr marL="400050" indent="-4000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s-MY" sz="2400" b="1" dirty="0" smtClean="0">
                <a:solidFill>
                  <a:srgbClr val="FF0000"/>
                </a:solidFill>
                <a:cs typeface="+mn-cs"/>
              </a:rPr>
              <a:t>		Kemahiran Bidang Tugas			- 78 calon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2"/>
          <p:cNvSpPr txBox="1">
            <a:spLocks noChangeArrowheads="1"/>
          </p:cNvSpPr>
          <p:nvPr/>
        </p:nvSpPr>
        <p:spPr bwMode="auto">
          <a:xfrm>
            <a:off x="468313" y="2276475"/>
            <a:ext cx="82470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ms-MY" sz="2800" b="1" u="sng" dirty="0" smtClean="0">
                <a:solidFill>
                  <a:srgbClr val="2326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Makluman </a:t>
            </a: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Temuduga Jun 2010 (Semenanjung)</a:t>
            </a:r>
            <a:endParaRPr lang="ms-MY" sz="2800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	- 1300 calon </a:t>
            </a: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	- 22 calon tidak hadir temuduga</a:t>
            </a: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	- 46 calon gagal temuduga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2"/>
          <p:cNvSpPr txBox="1">
            <a:spLocks noChangeArrowheads="1"/>
          </p:cNvSpPr>
          <p:nvPr/>
        </p:nvSpPr>
        <p:spPr bwMode="auto">
          <a:xfrm>
            <a:off x="468313" y="2276475"/>
            <a:ext cx="824706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ms-MY" sz="2800" b="1" u="sng" dirty="0" smtClean="0">
                <a:solidFill>
                  <a:srgbClr val="2326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Makluman </a:t>
            </a: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Temuduga November 2010 (IPG KBA)</a:t>
            </a:r>
            <a:endParaRPr lang="ms-MY" sz="2800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	- 58 calon</a:t>
            </a: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	- Semua hadir temuduga</a:t>
            </a: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	- 1 calon hadir tidak ditemuduga</a:t>
            </a: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	- 5 calon gagal temuduga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2"/>
          <p:cNvSpPr txBox="1">
            <a:spLocks noChangeArrowheads="1"/>
          </p:cNvSpPr>
          <p:nvPr/>
        </p:nvSpPr>
        <p:spPr bwMode="auto">
          <a:xfrm>
            <a:off x="468313" y="2276475"/>
            <a:ext cx="82470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ms-MY" sz="2800" b="1" u="sng" dirty="0" smtClean="0">
                <a:solidFill>
                  <a:srgbClr val="2326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Makluman </a:t>
            </a: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Temuduga Jun 2011 (IPG KBA)</a:t>
            </a:r>
            <a:endParaRPr lang="ms-MY" sz="2800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	- 145 calon (KPLI-SR SK/SJKC/SJKT)</a:t>
            </a: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	- 35 calon (KPLI/KDPM-KDC)</a:t>
            </a: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	- Semua hadir temuduga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2"/>
          <p:cNvSpPr txBox="1">
            <a:spLocks noChangeArrowheads="1"/>
          </p:cNvSpPr>
          <p:nvPr/>
        </p:nvSpPr>
        <p:spPr bwMode="auto">
          <a:xfrm>
            <a:off x="468313" y="2276475"/>
            <a:ext cx="824706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ms-MY" sz="2800" b="1" u="sng" dirty="0" smtClean="0">
                <a:solidFill>
                  <a:srgbClr val="2326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Isu </a:t>
            </a: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Pakaian</a:t>
            </a:r>
            <a:endParaRPr lang="ms-MY" sz="2800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- Perlu memakai pakaian kemeja lengkap walaupun pada hari Khamis</a:t>
            </a: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- </a:t>
            </a:r>
            <a:r>
              <a:rPr lang="ms-MY" sz="2800" b="1" i="1" dirty="0" smtClean="0">
                <a:solidFill>
                  <a:srgbClr val="23263C"/>
                </a:solidFill>
              </a:rPr>
              <a:t>Vest</a:t>
            </a:r>
            <a:r>
              <a:rPr lang="ms-MY" sz="2800" b="1" dirty="0" smtClean="0">
                <a:solidFill>
                  <a:srgbClr val="23263C"/>
                </a:solidFill>
              </a:rPr>
              <a:t> tidak dibenarkan kecuali dipadankan dengan </a:t>
            </a:r>
            <a:r>
              <a:rPr lang="ms-MY" sz="2800" b="1" i="1" dirty="0" smtClean="0">
                <a:solidFill>
                  <a:srgbClr val="23263C"/>
                </a:solidFill>
              </a:rPr>
              <a:t>blazer</a:t>
            </a:r>
            <a:r>
              <a:rPr lang="ms-MY" sz="2800" b="1" dirty="0" smtClean="0">
                <a:solidFill>
                  <a:srgbClr val="23263C"/>
                </a:solidFill>
              </a:rPr>
              <a:t>/</a:t>
            </a:r>
            <a:r>
              <a:rPr lang="ms-MY" sz="2800" b="1" i="1" dirty="0" smtClean="0">
                <a:solidFill>
                  <a:srgbClr val="23263C"/>
                </a:solidFill>
              </a:rPr>
              <a:t>coat</a:t>
            </a: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- Seluar </a:t>
            </a:r>
            <a:r>
              <a:rPr lang="ms-MY" sz="2800" b="1" i="1" dirty="0" smtClean="0">
                <a:solidFill>
                  <a:srgbClr val="23263C"/>
                </a:solidFill>
              </a:rPr>
              <a:t>yankee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2"/>
          <p:cNvSpPr txBox="1">
            <a:spLocks noChangeArrowheads="1"/>
          </p:cNvSpPr>
          <p:nvPr/>
        </p:nvSpPr>
        <p:spPr bwMode="auto">
          <a:xfrm>
            <a:off x="468313" y="2276475"/>
            <a:ext cx="824706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ms-MY" sz="2800" b="1" u="sng" dirty="0" smtClean="0">
                <a:solidFill>
                  <a:srgbClr val="2326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Isu </a:t>
            </a: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2. Ijazah</a:t>
            </a:r>
            <a:endParaRPr lang="ms-MY" sz="2800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- Pastikan Ijazah dalam Bahasa Melayu</a:t>
            </a: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- Pastikan bertandatangan</a:t>
            </a:r>
            <a:endParaRPr lang="ms-MY" sz="2800" b="1" i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- Contoh: UiTM – Ijazah dalam Bahasa Inggeris tiada tandatangan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2"/>
          <p:cNvSpPr txBox="1">
            <a:spLocks noChangeArrowheads="1"/>
          </p:cNvSpPr>
          <p:nvPr/>
        </p:nvSpPr>
        <p:spPr bwMode="auto">
          <a:xfrm>
            <a:off x="468313" y="2276475"/>
            <a:ext cx="824706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ms-MY" sz="2800" b="1" u="sng" dirty="0" smtClean="0">
                <a:solidFill>
                  <a:srgbClr val="2326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Isu </a:t>
            </a: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3. Surat Tawaran </a:t>
            </a:r>
            <a:endParaRPr lang="ms-MY" sz="2800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- Surat tawaran hilang</a:t>
            </a: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- Hanya salinan yang disahkan benar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2"/>
          <p:cNvSpPr txBox="1">
            <a:spLocks noChangeArrowheads="1"/>
          </p:cNvSpPr>
          <p:nvPr/>
        </p:nvSpPr>
        <p:spPr bwMode="auto">
          <a:xfrm>
            <a:off x="468313" y="2276475"/>
            <a:ext cx="824706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ms-MY" sz="2800" b="1" u="sng" dirty="0" smtClean="0">
                <a:solidFill>
                  <a:srgbClr val="2326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Isu </a:t>
            </a:r>
          </a:p>
          <a:p>
            <a:pPr marL="342900" indent="-342900">
              <a:defRPr/>
            </a:pPr>
            <a:endParaRPr lang="ms-MY" sz="2800" b="1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4. Tarikh Lantikan </a:t>
            </a:r>
            <a:endParaRPr lang="ms-MY" sz="2800" dirty="0" smtClean="0">
              <a:solidFill>
                <a:srgbClr val="23263C"/>
              </a:solidFill>
            </a:endParaRP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- Hari melapor diri bertugas</a:t>
            </a:r>
          </a:p>
          <a:p>
            <a:pPr marL="342900" indent="-342900">
              <a:defRPr/>
            </a:pPr>
            <a:r>
              <a:rPr lang="ms-MY" sz="2800" b="1" dirty="0" smtClean="0">
                <a:solidFill>
                  <a:srgbClr val="23263C"/>
                </a:solidFill>
              </a:rPr>
              <a:t>	- Budi bicara SPP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313" y="1785938"/>
            <a:ext cx="87153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URUSAN BERKAITAN TEMU DUGA PPPS GRED DG 41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357188" y="2305050"/>
            <a:ext cx="83058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660066"/>
                </a:solidFill>
                <a:latin typeface="Cooper Black" pitchFamily="18" charset="0"/>
              </a:rPr>
              <a:t>SESI </a:t>
            </a:r>
            <a:endParaRPr lang="en-US" sz="4800" dirty="0">
              <a:solidFill>
                <a:srgbClr val="660066"/>
              </a:solidFill>
              <a:latin typeface="Cooper Black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660066"/>
                </a:solidFill>
                <a:latin typeface="Cooper Black" pitchFamily="18" charset="0"/>
              </a:rPr>
              <a:t>SOAL – JAWAB</a:t>
            </a:r>
            <a:endParaRPr lang="en-US" sz="4800" dirty="0">
              <a:solidFill>
                <a:srgbClr val="660066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klimat  IPGM 2010">
  <a:themeElements>
    <a:clrScheme name="Custom 1">
      <a:dk1>
        <a:sysClr val="windowText" lastClr="000000"/>
      </a:dk1>
      <a:lt1>
        <a:srgbClr val="D2EDF4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rgbClr val="D2EDF4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rgbClr val="D2EDF4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rgbClr val="D2EDF4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rgbClr val="D2EDF4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Taklimat  IPGM 2010</Template>
  <TotalTime>2877</TotalTime>
  <Words>3103</Words>
  <Application>Microsoft Office PowerPoint</Application>
  <PresentationFormat>On-screen Show (4:3)</PresentationFormat>
  <Paragraphs>897</Paragraphs>
  <Slides>100</Slides>
  <Notes>73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1" baseType="lpstr">
      <vt:lpstr>Taklimat  IPGM 2010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Pemberian Taraf Berpencen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Kementerian Pendidikan Malaysia</dc:creator>
  <cp:lastModifiedBy>Pegawai Pengurusan</cp:lastModifiedBy>
  <cp:revision>332</cp:revision>
  <dcterms:created xsi:type="dcterms:W3CDTF">2010-04-30T08:28:41Z</dcterms:created>
  <dcterms:modified xsi:type="dcterms:W3CDTF">2011-11-02T01:49:25Z</dcterms:modified>
</cp:coreProperties>
</file>