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AFF59-4911-4D42-9F10-3740851EF97E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4DAD4F40-AC3F-4434-BA37-64AB69658ECE}">
      <dgm:prSet phldrT="[Text]"/>
      <dgm:spPr/>
      <dgm:t>
        <a:bodyPr/>
        <a:lstStyle/>
        <a:p>
          <a:r>
            <a:rPr lang="en-US" dirty="0" smtClean="0"/>
            <a:t>PJJ</a:t>
          </a:r>
          <a:endParaRPr lang="en-MY" dirty="0"/>
        </a:p>
      </dgm:t>
    </dgm:pt>
    <dgm:pt modelId="{7C12AB78-1AD7-434B-A11B-2C0015A2B779}" type="parTrans" cxnId="{C850EFA7-8567-4B7F-A41E-430B99BD4EE5}">
      <dgm:prSet/>
      <dgm:spPr/>
    </dgm:pt>
    <dgm:pt modelId="{2DB014DA-C8B4-401B-BD88-33ACF39FD2B6}" type="sibTrans" cxnId="{C850EFA7-8567-4B7F-A41E-430B99BD4EE5}">
      <dgm:prSet/>
      <dgm:spPr/>
    </dgm:pt>
    <dgm:pt modelId="{1EDB2D6D-66B2-4253-842B-3F013DD70DFB}">
      <dgm:prSet/>
      <dgm:spPr/>
      <dgm:t>
        <a:bodyPr/>
        <a:lstStyle/>
        <a:p>
          <a:r>
            <a:rPr lang="en-US" dirty="0" smtClean="0"/>
            <a:t>&lt;2012</a:t>
          </a:r>
          <a:endParaRPr lang="en-MY" dirty="0"/>
        </a:p>
      </dgm:t>
    </dgm:pt>
    <dgm:pt modelId="{31C3BE82-0D7A-4B93-B2AB-5EDD4A7209AB}" type="parTrans" cxnId="{E8A26EC7-A6D9-4BCC-9F82-39CC7CD57D9A}">
      <dgm:prSet/>
      <dgm:spPr/>
    </dgm:pt>
    <dgm:pt modelId="{7738DB71-9D71-4428-9FB2-290E38AC2BCB}" type="sibTrans" cxnId="{E8A26EC7-A6D9-4BCC-9F82-39CC7CD57D9A}">
      <dgm:prSet/>
      <dgm:spPr/>
    </dgm:pt>
    <dgm:pt modelId="{045CF711-1F1E-48F9-9C35-5CF72EC7C775}">
      <dgm:prSet/>
      <dgm:spPr/>
      <dgm:t>
        <a:bodyPr/>
        <a:lstStyle/>
        <a:p>
          <a:r>
            <a:rPr lang="en-US" dirty="0" smtClean="0"/>
            <a:t>E-PERMOHONAN</a:t>
          </a:r>
          <a:endParaRPr lang="en-MY" dirty="0"/>
        </a:p>
      </dgm:t>
    </dgm:pt>
    <dgm:pt modelId="{02BEC2AE-6FD1-4D48-8DAF-232DBA2A1D83}" type="parTrans" cxnId="{853F3497-0BEF-4B52-B57A-E28C3E63A6C9}">
      <dgm:prSet/>
      <dgm:spPr/>
    </dgm:pt>
    <dgm:pt modelId="{3B96186A-EBB5-42B8-8D08-183D27686278}" type="sibTrans" cxnId="{853F3497-0BEF-4B52-B57A-E28C3E63A6C9}">
      <dgm:prSet/>
      <dgm:spPr/>
    </dgm:pt>
    <dgm:pt modelId="{DDE10F6C-4DDD-412C-9829-445015AFBAF7}">
      <dgm:prSet/>
      <dgm:spPr/>
      <dgm:t>
        <a:bodyPr/>
        <a:lstStyle/>
        <a:p>
          <a:r>
            <a:rPr lang="en-US" dirty="0" err="1" smtClean="0"/>
            <a:t>Guna</a:t>
          </a:r>
          <a:r>
            <a:rPr lang="en-US" dirty="0" smtClean="0"/>
            <a:t> </a:t>
          </a:r>
          <a:r>
            <a:rPr lang="en-US" dirty="0" err="1" smtClean="0"/>
            <a:t>Jobmalaysia</a:t>
          </a:r>
          <a:r>
            <a:rPr lang="en-US" dirty="0" smtClean="0"/>
            <a:t> By 2013 ?</a:t>
          </a:r>
          <a:endParaRPr lang="en-MY" dirty="0"/>
        </a:p>
      </dgm:t>
    </dgm:pt>
    <dgm:pt modelId="{54B422FF-3DD8-4AE9-9C02-165E8AD2BE59}" type="parTrans" cxnId="{B987363F-7D6F-4278-A737-53319D2C22A3}">
      <dgm:prSet/>
      <dgm:spPr/>
    </dgm:pt>
    <dgm:pt modelId="{7DCA692D-3D3A-4D9D-9D20-EE8EB0454392}" type="sibTrans" cxnId="{B987363F-7D6F-4278-A737-53319D2C22A3}">
      <dgm:prSet/>
      <dgm:spPr/>
    </dgm:pt>
    <dgm:pt modelId="{C54C5028-1BA5-49EB-8C38-EE177B44C7AB}">
      <dgm:prSet phldrT="[Text]"/>
      <dgm:spPr/>
      <dgm:t>
        <a:bodyPr/>
        <a:lstStyle/>
        <a:p>
          <a:r>
            <a:rPr lang="en-US" dirty="0" smtClean="0"/>
            <a:t>IPTA</a:t>
          </a:r>
          <a:endParaRPr lang="en-MY" dirty="0"/>
        </a:p>
      </dgm:t>
    </dgm:pt>
    <dgm:pt modelId="{575E6522-C1BC-41BD-BC4E-8215D3DAD8D7}" type="parTrans" cxnId="{B5B344B8-24AF-4585-B155-F4CECFF63263}">
      <dgm:prSet/>
      <dgm:spPr/>
    </dgm:pt>
    <dgm:pt modelId="{EB3D6C42-44FE-472E-9D22-1F8E91B89A51}" type="sibTrans" cxnId="{B5B344B8-24AF-4585-B155-F4CECFF63263}">
      <dgm:prSet/>
      <dgm:spPr/>
    </dgm:pt>
    <dgm:pt modelId="{5387A2D9-A14E-450B-865A-D49C5A11999A}">
      <dgm:prSet phldrT="[Text]"/>
      <dgm:spPr/>
      <dgm:t>
        <a:bodyPr/>
        <a:lstStyle/>
        <a:p>
          <a:r>
            <a:rPr lang="en-US" dirty="0" smtClean="0"/>
            <a:t>3686</a:t>
          </a:r>
          <a:endParaRPr lang="en-MY" dirty="0"/>
        </a:p>
      </dgm:t>
    </dgm:pt>
    <dgm:pt modelId="{5BB0728F-6117-4922-9283-2B5E98AEA738}" type="parTrans" cxnId="{669345AE-E29F-40E8-BA63-24E4420185BF}">
      <dgm:prSet/>
      <dgm:spPr/>
      <dgm:t>
        <a:bodyPr/>
        <a:lstStyle/>
        <a:p>
          <a:endParaRPr lang="en-MY"/>
        </a:p>
      </dgm:t>
    </dgm:pt>
    <dgm:pt modelId="{975127BB-12F6-4411-B0A9-FE6EE4742421}" type="sibTrans" cxnId="{669345AE-E29F-40E8-BA63-24E4420185BF}">
      <dgm:prSet/>
      <dgm:spPr/>
      <dgm:t>
        <a:bodyPr/>
        <a:lstStyle/>
        <a:p>
          <a:endParaRPr lang="en-MY"/>
        </a:p>
      </dgm:t>
    </dgm:pt>
    <dgm:pt modelId="{309BA7C8-8B62-41CE-BDC2-5167F7024B98}">
      <dgm:prSet phldrT="[Text]"/>
      <dgm:spPr/>
      <dgm:t>
        <a:bodyPr/>
        <a:lstStyle/>
        <a:p>
          <a:r>
            <a:rPr lang="en-MY" dirty="0" smtClean="0"/>
            <a:t>http://www.jobsmalaysia.gov.my/</a:t>
          </a:r>
          <a:endParaRPr lang="en-MY" dirty="0"/>
        </a:p>
      </dgm:t>
    </dgm:pt>
    <dgm:pt modelId="{1DFFD3EC-0517-4B73-8947-A1E46F36AB76}" type="parTrans" cxnId="{43372AEC-E170-4255-897F-2B284D93AD33}">
      <dgm:prSet/>
      <dgm:spPr/>
      <dgm:t>
        <a:bodyPr/>
        <a:lstStyle/>
        <a:p>
          <a:endParaRPr lang="en-MY"/>
        </a:p>
      </dgm:t>
    </dgm:pt>
    <dgm:pt modelId="{26EE5445-B1EA-4792-83F6-D9C6FE8FDA62}" type="sibTrans" cxnId="{43372AEC-E170-4255-897F-2B284D93AD33}">
      <dgm:prSet/>
      <dgm:spPr/>
      <dgm:t>
        <a:bodyPr/>
        <a:lstStyle/>
        <a:p>
          <a:endParaRPr lang="en-MY"/>
        </a:p>
      </dgm:t>
    </dgm:pt>
    <dgm:pt modelId="{7AB60AC9-89CF-4F14-8F6B-D789C6E7D9B4}">
      <dgm:prSet phldrT="[Text]"/>
      <dgm:spPr/>
      <dgm:t>
        <a:bodyPr/>
        <a:lstStyle/>
        <a:p>
          <a:r>
            <a:rPr lang="en-US" dirty="0" err="1" smtClean="0"/>
            <a:t>Senarai</a:t>
          </a:r>
          <a:r>
            <a:rPr lang="en-US" dirty="0" smtClean="0"/>
            <a:t> </a:t>
          </a:r>
          <a:r>
            <a:rPr lang="en-US" dirty="0" err="1" smtClean="0"/>
            <a:t>calon</a:t>
          </a:r>
          <a:r>
            <a:rPr lang="en-US" dirty="0" smtClean="0"/>
            <a:t> KPM</a:t>
          </a:r>
          <a:endParaRPr lang="en-MY" dirty="0"/>
        </a:p>
      </dgm:t>
    </dgm:pt>
    <dgm:pt modelId="{57DBCD0D-D789-4D00-B906-27258E52CE4D}" type="parTrans" cxnId="{ABE4173D-6B6A-4BC5-938C-477A9F0FC0CB}">
      <dgm:prSet/>
      <dgm:spPr/>
      <dgm:t>
        <a:bodyPr/>
        <a:lstStyle/>
        <a:p>
          <a:endParaRPr lang="en-MY"/>
        </a:p>
      </dgm:t>
    </dgm:pt>
    <dgm:pt modelId="{E0E85340-8CAB-43EF-86F3-9301387B2414}" type="sibTrans" cxnId="{ABE4173D-6B6A-4BC5-938C-477A9F0FC0CB}">
      <dgm:prSet/>
      <dgm:spPr/>
      <dgm:t>
        <a:bodyPr/>
        <a:lstStyle/>
        <a:p>
          <a:endParaRPr lang="en-MY"/>
        </a:p>
      </dgm:t>
    </dgm:pt>
    <dgm:pt modelId="{3889A6AD-24C9-4FAA-A473-AADE58368D44}">
      <dgm:prSet phldrT="[Text]"/>
      <dgm:spPr/>
      <dgm:t>
        <a:bodyPr/>
        <a:lstStyle/>
        <a:p>
          <a:r>
            <a:rPr lang="en-US" dirty="0" smtClean="0"/>
            <a:t>IPG</a:t>
          </a:r>
          <a:endParaRPr lang="en-MY" dirty="0"/>
        </a:p>
      </dgm:t>
    </dgm:pt>
    <dgm:pt modelId="{AEDBDC18-2766-43B0-9385-354E93D3CFFD}" type="parTrans" cxnId="{A4B9B9D7-20DE-41C1-892F-D386E55F11C1}">
      <dgm:prSet/>
      <dgm:spPr/>
    </dgm:pt>
    <dgm:pt modelId="{81D42DD1-19EE-49AD-B544-5354441E10FE}" type="sibTrans" cxnId="{A4B9B9D7-20DE-41C1-892F-D386E55F11C1}">
      <dgm:prSet/>
      <dgm:spPr/>
    </dgm:pt>
    <dgm:pt modelId="{90AC0010-C5DF-4213-A49B-DC7CA7697219}">
      <dgm:prSet phldrT="[Text]"/>
      <dgm:spPr/>
      <dgm:t>
        <a:bodyPr/>
        <a:lstStyle/>
        <a:p>
          <a:r>
            <a:rPr lang="en-US" dirty="0" smtClean="0"/>
            <a:t>4069</a:t>
          </a:r>
          <a:endParaRPr lang="en-MY" dirty="0"/>
        </a:p>
      </dgm:t>
    </dgm:pt>
    <dgm:pt modelId="{3BC8A0C6-FC21-4851-BBE5-FB62A696E974}" type="parTrans" cxnId="{D36C4460-66C8-4320-A3A0-E71974E76E89}">
      <dgm:prSet/>
      <dgm:spPr/>
      <dgm:t>
        <a:bodyPr/>
        <a:lstStyle/>
        <a:p>
          <a:endParaRPr lang="en-MY"/>
        </a:p>
      </dgm:t>
    </dgm:pt>
    <dgm:pt modelId="{AB4D6470-F995-41B3-83C7-894A6774829A}" type="sibTrans" cxnId="{D36C4460-66C8-4320-A3A0-E71974E76E89}">
      <dgm:prSet/>
      <dgm:spPr/>
      <dgm:t>
        <a:bodyPr/>
        <a:lstStyle/>
        <a:p>
          <a:endParaRPr lang="en-MY"/>
        </a:p>
      </dgm:t>
    </dgm:pt>
    <dgm:pt modelId="{F67C62C2-FC72-484B-8894-2A17AC14FC6C}">
      <dgm:prSet phldrT="[Text]"/>
      <dgm:spPr/>
      <dgm:t>
        <a:bodyPr/>
        <a:lstStyle/>
        <a:p>
          <a:r>
            <a:rPr lang="en-US" dirty="0" err="1" smtClean="0"/>
            <a:t>Senarai</a:t>
          </a:r>
          <a:r>
            <a:rPr lang="en-US" dirty="0" smtClean="0"/>
            <a:t> </a:t>
          </a:r>
          <a:r>
            <a:rPr lang="en-US" dirty="0" err="1" smtClean="0"/>
            <a:t>calon</a:t>
          </a:r>
          <a:r>
            <a:rPr lang="en-US" dirty="0" smtClean="0"/>
            <a:t> IPG </a:t>
          </a:r>
          <a:endParaRPr lang="en-MY" dirty="0"/>
        </a:p>
      </dgm:t>
    </dgm:pt>
    <dgm:pt modelId="{65246870-91E0-417F-83AF-3D9B331D4AD6}" type="parTrans" cxnId="{7D2B5A36-8EB3-4412-8D30-48A4156CBD3B}">
      <dgm:prSet/>
      <dgm:spPr/>
      <dgm:t>
        <a:bodyPr/>
        <a:lstStyle/>
        <a:p>
          <a:endParaRPr lang="en-MY"/>
        </a:p>
      </dgm:t>
    </dgm:pt>
    <dgm:pt modelId="{6CC3FC8D-DFBF-4B4C-9222-B8E15D84DDB6}" type="sibTrans" cxnId="{7D2B5A36-8EB3-4412-8D30-48A4156CBD3B}">
      <dgm:prSet/>
      <dgm:spPr/>
      <dgm:t>
        <a:bodyPr/>
        <a:lstStyle/>
        <a:p>
          <a:endParaRPr lang="en-MY"/>
        </a:p>
      </dgm:t>
    </dgm:pt>
    <dgm:pt modelId="{04B8AA77-FAF8-4982-BE8E-61E2A5788865}">
      <dgm:prSet phldrT="[Text]"/>
      <dgm:spPr/>
      <dgm:t>
        <a:bodyPr/>
        <a:lstStyle/>
        <a:p>
          <a:r>
            <a:rPr lang="en-US" dirty="0" smtClean="0"/>
            <a:t>http://anggerik.spp.gov.my:7778</a:t>
          </a:r>
          <a:endParaRPr lang="en-MY" dirty="0"/>
        </a:p>
      </dgm:t>
    </dgm:pt>
    <dgm:pt modelId="{13551EE6-169D-41BC-9A0C-3CB4949EEACE}" type="parTrans" cxnId="{A602EA00-071F-40A7-8203-BA6B5BB23BD3}">
      <dgm:prSet/>
      <dgm:spPr/>
    </dgm:pt>
    <dgm:pt modelId="{5B3A2F42-2E6C-4ADE-87C6-6CBB4D3F291E}" type="sibTrans" cxnId="{A602EA00-071F-40A7-8203-BA6B5BB23BD3}">
      <dgm:prSet/>
      <dgm:spPr/>
    </dgm:pt>
    <dgm:pt modelId="{0266C146-BD66-48E4-9A17-1D9A9F38E578}" type="pres">
      <dgm:prSet presAssocID="{A88AFF59-4911-4D42-9F10-3740851EF97E}" presName="Name0" presStyleCnt="0">
        <dgm:presLayoutVars>
          <dgm:dir/>
          <dgm:resizeHandles val="exact"/>
        </dgm:presLayoutVars>
      </dgm:prSet>
      <dgm:spPr/>
    </dgm:pt>
    <dgm:pt modelId="{872202A9-1E09-4B91-9E9F-B720750ABD46}" type="pres">
      <dgm:prSet presAssocID="{A88AFF59-4911-4D42-9F10-3740851EF97E}" presName="fgShape" presStyleLbl="fgShp" presStyleIdx="0" presStyleCnt="1" custScaleX="71465" custLinFactNeighborX="-17528" custLinFactNeighborY="22426"/>
      <dgm:spPr/>
      <dgm:t>
        <a:bodyPr/>
        <a:lstStyle/>
        <a:p>
          <a:endParaRPr lang="en-MY"/>
        </a:p>
      </dgm:t>
    </dgm:pt>
    <dgm:pt modelId="{383E86C6-4EB9-436A-8944-267392E202F6}" type="pres">
      <dgm:prSet presAssocID="{A88AFF59-4911-4D42-9F10-3740851EF97E}" presName="linComp" presStyleCnt="0"/>
      <dgm:spPr/>
    </dgm:pt>
    <dgm:pt modelId="{A55CC472-C0D6-45E0-9850-6769DD66005C}" type="pres">
      <dgm:prSet presAssocID="{3889A6AD-24C9-4FAA-A473-AADE58368D44}" presName="compNode" presStyleCnt="0"/>
      <dgm:spPr/>
    </dgm:pt>
    <dgm:pt modelId="{B67EB2BB-B394-4876-B76B-026D640C0168}" type="pres">
      <dgm:prSet presAssocID="{3889A6AD-24C9-4FAA-A473-AADE58368D44}" presName="bkgdShape" presStyleLbl="node1" presStyleIdx="0" presStyleCnt="3"/>
      <dgm:spPr/>
      <dgm:t>
        <a:bodyPr/>
        <a:lstStyle/>
        <a:p>
          <a:endParaRPr lang="en-MY"/>
        </a:p>
      </dgm:t>
    </dgm:pt>
    <dgm:pt modelId="{E4D1F0B3-BC88-4E8C-A0A0-02379BB66FB5}" type="pres">
      <dgm:prSet presAssocID="{3889A6AD-24C9-4FAA-A473-AADE58368D4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A3EB89A-9ED4-4AB5-B0F9-07D1090A28BB}" type="pres">
      <dgm:prSet presAssocID="{3889A6AD-24C9-4FAA-A473-AADE58368D44}" presName="invisiNode" presStyleLbl="node1" presStyleIdx="0" presStyleCnt="3"/>
      <dgm:spPr/>
    </dgm:pt>
    <dgm:pt modelId="{18239F95-AC44-40A4-A68A-D73A6ACDE7DB}" type="pres">
      <dgm:prSet presAssocID="{3889A6AD-24C9-4FAA-A473-AADE58368D44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A2011C-F7F1-437C-8EC8-AD4D9071AF93}" type="pres">
      <dgm:prSet presAssocID="{81D42DD1-19EE-49AD-B544-5354441E10FE}" presName="sibTrans" presStyleLbl="sibTrans2D1" presStyleIdx="0" presStyleCnt="0"/>
      <dgm:spPr/>
    </dgm:pt>
    <dgm:pt modelId="{3178686F-244A-4820-B7A5-98AC83CB8406}" type="pres">
      <dgm:prSet presAssocID="{C54C5028-1BA5-49EB-8C38-EE177B44C7AB}" presName="compNode" presStyleCnt="0"/>
      <dgm:spPr/>
    </dgm:pt>
    <dgm:pt modelId="{68DAD30A-4459-4BDD-A86D-F0612364EE16}" type="pres">
      <dgm:prSet presAssocID="{C54C5028-1BA5-49EB-8C38-EE177B44C7AB}" presName="bkgdShape" presStyleLbl="node1" presStyleIdx="1" presStyleCnt="3"/>
      <dgm:spPr/>
      <dgm:t>
        <a:bodyPr/>
        <a:lstStyle/>
        <a:p>
          <a:endParaRPr lang="en-MY"/>
        </a:p>
      </dgm:t>
    </dgm:pt>
    <dgm:pt modelId="{D663B9EA-33F5-487F-AF0D-ACBEBC4173A6}" type="pres">
      <dgm:prSet presAssocID="{C54C5028-1BA5-49EB-8C38-EE177B44C7A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FC0AAAC-49CA-46B0-B4F1-B1D4EBD7DCFC}" type="pres">
      <dgm:prSet presAssocID="{C54C5028-1BA5-49EB-8C38-EE177B44C7AB}" presName="invisiNode" presStyleLbl="node1" presStyleIdx="1" presStyleCnt="3"/>
      <dgm:spPr/>
    </dgm:pt>
    <dgm:pt modelId="{A3827483-8393-4603-844F-D3E088EBFB24}" type="pres">
      <dgm:prSet presAssocID="{C54C5028-1BA5-49EB-8C38-EE177B44C7AB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F1AC13B-46D5-49BA-9952-99DA12E46EA9}" type="pres">
      <dgm:prSet presAssocID="{EB3D6C42-44FE-472E-9D22-1F8E91B89A51}" presName="sibTrans" presStyleLbl="sibTrans2D1" presStyleIdx="0" presStyleCnt="0"/>
      <dgm:spPr/>
    </dgm:pt>
    <dgm:pt modelId="{167228CC-C7E3-4132-9A49-DE8DD866D640}" type="pres">
      <dgm:prSet presAssocID="{4DAD4F40-AC3F-4434-BA37-64AB69658ECE}" presName="compNode" presStyleCnt="0"/>
      <dgm:spPr/>
    </dgm:pt>
    <dgm:pt modelId="{F0CEBF74-1A36-40FD-B16E-541EB30EEADC}" type="pres">
      <dgm:prSet presAssocID="{4DAD4F40-AC3F-4434-BA37-64AB69658ECE}" presName="bkgdShape" presStyleLbl="node1" presStyleIdx="2" presStyleCnt="3"/>
      <dgm:spPr/>
      <dgm:t>
        <a:bodyPr/>
        <a:lstStyle/>
        <a:p>
          <a:endParaRPr lang="en-MY"/>
        </a:p>
      </dgm:t>
    </dgm:pt>
    <dgm:pt modelId="{F5E07426-8F3D-437A-A895-789D56950BB8}" type="pres">
      <dgm:prSet presAssocID="{4DAD4F40-AC3F-4434-BA37-64AB69658EC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A559A65-70DE-40A7-AB13-C7B5F52062D5}" type="pres">
      <dgm:prSet presAssocID="{4DAD4F40-AC3F-4434-BA37-64AB69658ECE}" presName="invisiNode" presStyleLbl="node1" presStyleIdx="2" presStyleCnt="3"/>
      <dgm:spPr/>
    </dgm:pt>
    <dgm:pt modelId="{6C0C1BBA-C972-448C-BB67-FF14816A6232}" type="pres">
      <dgm:prSet presAssocID="{4DAD4F40-AC3F-4434-BA37-64AB69658ECE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A602EA00-071F-40A7-8203-BA6B5BB23BD3}" srcId="{3889A6AD-24C9-4FAA-A473-AADE58368D44}" destId="{04B8AA77-FAF8-4982-BE8E-61E2A5788865}" srcOrd="2" destOrd="0" parTransId="{13551EE6-169D-41BC-9A0C-3CB4949EEACE}" sibTransId="{5B3A2F42-2E6C-4ADE-87C6-6CBB4D3F291E}"/>
    <dgm:cxn modelId="{20AA259C-DF56-45AF-BBE7-AD5DCF4DC433}" type="presOf" srcId="{4DAD4F40-AC3F-4434-BA37-64AB69658ECE}" destId="{F5E07426-8F3D-437A-A895-789D56950BB8}" srcOrd="1" destOrd="0" presId="urn:microsoft.com/office/officeart/2005/8/layout/hList7#1"/>
    <dgm:cxn modelId="{5AAD3F19-F2E0-4328-A940-16B6463CAD53}" type="presOf" srcId="{F67C62C2-FC72-484B-8894-2A17AC14FC6C}" destId="{E4D1F0B3-BC88-4E8C-A0A0-02379BB66FB5}" srcOrd="1" destOrd="2" presId="urn:microsoft.com/office/officeart/2005/8/layout/hList7#1"/>
    <dgm:cxn modelId="{C6257D01-59BE-4FD9-B021-F580012AFDF1}" type="presOf" srcId="{1EDB2D6D-66B2-4253-842B-3F013DD70DFB}" destId="{F5E07426-8F3D-437A-A895-789D56950BB8}" srcOrd="1" destOrd="1" presId="urn:microsoft.com/office/officeart/2005/8/layout/hList7#1"/>
    <dgm:cxn modelId="{419F8E95-7D24-4A05-BF07-B59FE27D34C4}" type="presOf" srcId="{C54C5028-1BA5-49EB-8C38-EE177B44C7AB}" destId="{D663B9EA-33F5-487F-AF0D-ACBEBC4173A6}" srcOrd="1" destOrd="0" presId="urn:microsoft.com/office/officeart/2005/8/layout/hList7#1"/>
    <dgm:cxn modelId="{697F3E24-44FE-43FD-91F9-6398C6A6181B}" type="presOf" srcId="{04B8AA77-FAF8-4982-BE8E-61E2A5788865}" destId="{B67EB2BB-B394-4876-B76B-026D640C0168}" srcOrd="0" destOrd="3" presId="urn:microsoft.com/office/officeart/2005/8/layout/hList7#1"/>
    <dgm:cxn modelId="{EE1EDC16-6AED-476A-9771-507A5057229D}" type="presOf" srcId="{DDE10F6C-4DDD-412C-9829-445015AFBAF7}" destId="{F5E07426-8F3D-437A-A895-789D56950BB8}" srcOrd="1" destOrd="3" presId="urn:microsoft.com/office/officeart/2005/8/layout/hList7#1"/>
    <dgm:cxn modelId="{E93547F9-8708-4428-B20C-6E0A1492F563}" type="presOf" srcId="{309BA7C8-8B62-41CE-BDC2-5167F7024B98}" destId="{D663B9EA-33F5-487F-AF0D-ACBEBC4173A6}" srcOrd="1" destOrd="2" presId="urn:microsoft.com/office/officeart/2005/8/layout/hList7#1"/>
    <dgm:cxn modelId="{E8A26EC7-A6D9-4BCC-9F82-39CC7CD57D9A}" srcId="{4DAD4F40-AC3F-4434-BA37-64AB69658ECE}" destId="{1EDB2D6D-66B2-4253-842B-3F013DD70DFB}" srcOrd="0" destOrd="0" parTransId="{31C3BE82-0D7A-4B93-B2AB-5EDD4A7209AB}" sibTransId="{7738DB71-9D71-4428-9FB2-290E38AC2BCB}"/>
    <dgm:cxn modelId="{26363432-9452-4831-BF99-F4E6E4519553}" type="presOf" srcId="{309BA7C8-8B62-41CE-BDC2-5167F7024B98}" destId="{68DAD30A-4459-4BDD-A86D-F0612364EE16}" srcOrd="0" destOrd="2" presId="urn:microsoft.com/office/officeart/2005/8/layout/hList7#1"/>
    <dgm:cxn modelId="{67986FF9-C847-4A26-BB4C-B6D973688771}" type="presOf" srcId="{04B8AA77-FAF8-4982-BE8E-61E2A5788865}" destId="{E4D1F0B3-BC88-4E8C-A0A0-02379BB66FB5}" srcOrd="1" destOrd="3" presId="urn:microsoft.com/office/officeart/2005/8/layout/hList7#1"/>
    <dgm:cxn modelId="{E0E21959-43D7-4D11-BB90-B1561666C404}" type="presOf" srcId="{EB3D6C42-44FE-472E-9D22-1F8E91B89A51}" destId="{6F1AC13B-46D5-49BA-9952-99DA12E46EA9}" srcOrd="0" destOrd="0" presId="urn:microsoft.com/office/officeart/2005/8/layout/hList7#1"/>
    <dgm:cxn modelId="{A4C715E1-B95A-48A8-808D-C029DFF7BCEE}" type="presOf" srcId="{F67C62C2-FC72-484B-8894-2A17AC14FC6C}" destId="{B67EB2BB-B394-4876-B76B-026D640C0168}" srcOrd="0" destOrd="2" presId="urn:microsoft.com/office/officeart/2005/8/layout/hList7#1"/>
    <dgm:cxn modelId="{6C9ACDB6-1268-4492-A109-9108038EFFAA}" type="presOf" srcId="{5387A2D9-A14E-450B-865A-D49C5A11999A}" destId="{D663B9EA-33F5-487F-AF0D-ACBEBC4173A6}" srcOrd="1" destOrd="1" presId="urn:microsoft.com/office/officeart/2005/8/layout/hList7#1"/>
    <dgm:cxn modelId="{84BFD047-831B-43F9-8E87-34A305C8A0CD}" type="presOf" srcId="{C54C5028-1BA5-49EB-8C38-EE177B44C7AB}" destId="{68DAD30A-4459-4BDD-A86D-F0612364EE16}" srcOrd="0" destOrd="0" presId="urn:microsoft.com/office/officeart/2005/8/layout/hList7#1"/>
    <dgm:cxn modelId="{C2EA5463-3A1F-4D92-8A22-D43BE756B7A5}" type="presOf" srcId="{045CF711-1F1E-48F9-9C35-5CF72EC7C775}" destId="{F0CEBF74-1A36-40FD-B16E-541EB30EEADC}" srcOrd="0" destOrd="2" presId="urn:microsoft.com/office/officeart/2005/8/layout/hList7#1"/>
    <dgm:cxn modelId="{425633E0-A026-4052-AF7F-45049D9A1D94}" type="presOf" srcId="{7AB60AC9-89CF-4F14-8F6B-D789C6E7D9B4}" destId="{68DAD30A-4459-4BDD-A86D-F0612364EE16}" srcOrd="0" destOrd="3" presId="urn:microsoft.com/office/officeart/2005/8/layout/hList7#1"/>
    <dgm:cxn modelId="{837C43E5-1CBA-4140-988A-CCAA76D3CD05}" type="presOf" srcId="{1EDB2D6D-66B2-4253-842B-3F013DD70DFB}" destId="{F0CEBF74-1A36-40FD-B16E-541EB30EEADC}" srcOrd="0" destOrd="1" presId="urn:microsoft.com/office/officeart/2005/8/layout/hList7#1"/>
    <dgm:cxn modelId="{669345AE-E29F-40E8-BA63-24E4420185BF}" srcId="{C54C5028-1BA5-49EB-8C38-EE177B44C7AB}" destId="{5387A2D9-A14E-450B-865A-D49C5A11999A}" srcOrd="0" destOrd="0" parTransId="{5BB0728F-6117-4922-9283-2B5E98AEA738}" sibTransId="{975127BB-12F6-4411-B0A9-FE6EE4742421}"/>
    <dgm:cxn modelId="{00ABC094-4110-474C-9077-5BD74706C4B9}" type="presOf" srcId="{90AC0010-C5DF-4213-A49B-DC7CA7697219}" destId="{B67EB2BB-B394-4876-B76B-026D640C0168}" srcOrd="0" destOrd="1" presId="urn:microsoft.com/office/officeart/2005/8/layout/hList7#1"/>
    <dgm:cxn modelId="{A4B9B9D7-20DE-41C1-892F-D386E55F11C1}" srcId="{A88AFF59-4911-4D42-9F10-3740851EF97E}" destId="{3889A6AD-24C9-4FAA-A473-AADE58368D44}" srcOrd="0" destOrd="0" parTransId="{AEDBDC18-2766-43B0-9385-354E93D3CFFD}" sibTransId="{81D42DD1-19EE-49AD-B544-5354441E10FE}"/>
    <dgm:cxn modelId="{43372AEC-E170-4255-897F-2B284D93AD33}" srcId="{C54C5028-1BA5-49EB-8C38-EE177B44C7AB}" destId="{309BA7C8-8B62-41CE-BDC2-5167F7024B98}" srcOrd="1" destOrd="0" parTransId="{1DFFD3EC-0517-4B73-8947-A1E46F36AB76}" sibTransId="{26EE5445-B1EA-4792-83F6-D9C6FE8FDA62}"/>
    <dgm:cxn modelId="{D99850FB-6514-48A5-8A9B-21986BAAD19C}" type="presOf" srcId="{045CF711-1F1E-48F9-9C35-5CF72EC7C775}" destId="{F5E07426-8F3D-437A-A895-789D56950BB8}" srcOrd="1" destOrd="2" presId="urn:microsoft.com/office/officeart/2005/8/layout/hList7#1"/>
    <dgm:cxn modelId="{B5B344B8-24AF-4585-B155-F4CECFF63263}" srcId="{A88AFF59-4911-4D42-9F10-3740851EF97E}" destId="{C54C5028-1BA5-49EB-8C38-EE177B44C7AB}" srcOrd="1" destOrd="0" parTransId="{575E6522-C1BC-41BD-BC4E-8215D3DAD8D7}" sibTransId="{EB3D6C42-44FE-472E-9D22-1F8E91B89A51}"/>
    <dgm:cxn modelId="{AA4A5106-CC53-4F33-A328-8BF10F444C3D}" type="presOf" srcId="{4DAD4F40-AC3F-4434-BA37-64AB69658ECE}" destId="{F0CEBF74-1A36-40FD-B16E-541EB30EEADC}" srcOrd="0" destOrd="0" presId="urn:microsoft.com/office/officeart/2005/8/layout/hList7#1"/>
    <dgm:cxn modelId="{6E95EE52-C1E7-430F-85BF-E0C281F7ED7B}" type="presOf" srcId="{3889A6AD-24C9-4FAA-A473-AADE58368D44}" destId="{B67EB2BB-B394-4876-B76B-026D640C0168}" srcOrd="0" destOrd="0" presId="urn:microsoft.com/office/officeart/2005/8/layout/hList7#1"/>
    <dgm:cxn modelId="{7D2B5A36-8EB3-4412-8D30-48A4156CBD3B}" srcId="{3889A6AD-24C9-4FAA-A473-AADE58368D44}" destId="{F67C62C2-FC72-484B-8894-2A17AC14FC6C}" srcOrd="1" destOrd="0" parTransId="{65246870-91E0-417F-83AF-3D9B331D4AD6}" sibTransId="{6CC3FC8D-DFBF-4B4C-9222-B8E15D84DDB6}"/>
    <dgm:cxn modelId="{62760934-9C18-4686-BFDE-2BF9756F95E7}" type="presOf" srcId="{90AC0010-C5DF-4213-A49B-DC7CA7697219}" destId="{E4D1F0B3-BC88-4E8C-A0A0-02379BB66FB5}" srcOrd="1" destOrd="1" presId="urn:microsoft.com/office/officeart/2005/8/layout/hList7#1"/>
    <dgm:cxn modelId="{D36C4460-66C8-4320-A3A0-E71974E76E89}" srcId="{3889A6AD-24C9-4FAA-A473-AADE58368D44}" destId="{90AC0010-C5DF-4213-A49B-DC7CA7697219}" srcOrd="0" destOrd="0" parTransId="{3BC8A0C6-FC21-4851-BBE5-FB62A696E974}" sibTransId="{AB4D6470-F995-41B3-83C7-894A6774829A}"/>
    <dgm:cxn modelId="{C850EFA7-8567-4B7F-A41E-430B99BD4EE5}" srcId="{A88AFF59-4911-4D42-9F10-3740851EF97E}" destId="{4DAD4F40-AC3F-4434-BA37-64AB69658ECE}" srcOrd="2" destOrd="0" parTransId="{7C12AB78-1AD7-434B-A11B-2C0015A2B779}" sibTransId="{2DB014DA-C8B4-401B-BD88-33ACF39FD2B6}"/>
    <dgm:cxn modelId="{853F3497-0BEF-4B52-B57A-E28C3E63A6C9}" srcId="{4DAD4F40-AC3F-4434-BA37-64AB69658ECE}" destId="{045CF711-1F1E-48F9-9C35-5CF72EC7C775}" srcOrd="1" destOrd="0" parTransId="{02BEC2AE-6FD1-4D48-8DAF-232DBA2A1D83}" sibTransId="{3B96186A-EBB5-42B8-8D08-183D27686278}"/>
    <dgm:cxn modelId="{6D18C72E-99FB-4A33-9B8E-4DB529035721}" type="presOf" srcId="{5387A2D9-A14E-450B-865A-D49C5A11999A}" destId="{68DAD30A-4459-4BDD-A86D-F0612364EE16}" srcOrd="0" destOrd="1" presId="urn:microsoft.com/office/officeart/2005/8/layout/hList7#1"/>
    <dgm:cxn modelId="{40FA19D8-653C-4448-AEF4-B007F034C6EC}" type="presOf" srcId="{81D42DD1-19EE-49AD-B544-5354441E10FE}" destId="{CAA2011C-F7F1-437C-8EC8-AD4D9071AF93}" srcOrd="0" destOrd="0" presId="urn:microsoft.com/office/officeart/2005/8/layout/hList7#1"/>
    <dgm:cxn modelId="{DD8BE84F-0CF0-4F16-B10C-A1CBEB619BF5}" type="presOf" srcId="{DDE10F6C-4DDD-412C-9829-445015AFBAF7}" destId="{F0CEBF74-1A36-40FD-B16E-541EB30EEADC}" srcOrd="0" destOrd="3" presId="urn:microsoft.com/office/officeart/2005/8/layout/hList7#1"/>
    <dgm:cxn modelId="{8841FC66-0C00-4C58-A6CB-5AD68532BB51}" type="presOf" srcId="{A88AFF59-4911-4D42-9F10-3740851EF97E}" destId="{0266C146-BD66-48E4-9A17-1D9A9F38E578}" srcOrd="0" destOrd="0" presId="urn:microsoft.com/office/officeart/2005/8/layout/hList7#1"/>
    <dgm:cxn modelId="{D306B29F-6080-4A13-BCBE-DBE82EC1B566}" type="presOf" srcId="{7AB60AC9-89CF-4F14-8F6B-D789C6E7D9B4}" destId="{D663B9EA-33F5-487F-AF0D-ACBEBC4173A6}" srcOrd="1" destOrd="3" presId="urn:microsoft.com/office/officeart/2005/8/layout/hList7#1"/>
    <dgm:cxn modelId="{ABE4173D-6B6A-4BC5-938C-477A9F0FC0CB}" srcId="{C54C5028-1BA5-49EB-8C38-EE177B44C7AB}" destId="{7AB60AC9-89CF-4F14-8F6B-D789C6E7D9B4}" srcOrd="2" destOrd="0" parTransId="{57DBCD0D-D789-4D00-B906-27258E52CE4D}" sibTransId="{E0E85340-8CAB-43EF-86F3-9301387B2414}"/>
    <dgm:cxn modelId="{B987363F-7D6F-4278-A737-53319D2C22A3}" srcId="{4DAD4F40-AC3F-4434-BA37-64AB69658ECE}" destId="{DDE10F6C-4DDD-412C-9829-445015AFBAF7}" srcOrd="2" destOrd="0" parTransId="{54B422FF-3DD8-4AE9-9C02-165E8AD2BE59}" sibTransId="{7DCA692D-3D3A-4D9D-9D20-EE8EB0454392}"/>
    <dgm:cxn modelId="{E3FA8714-47A4-47EA-BDC5-BC765F047672}" type="presOf" srcId="{3889A6AD-24C9-4FAA-A473-AADE58368D44}" destId="{E4D1F0B3-BC88-4E8C-A0A0-02379BB66FB5}" srcOrd="1" destOrd="0" presId="urn:microsoft.com/office/officeart/2005/8/layout/hList7#1"/>
    <dgm:cxn modelId="{309BEA00-1E20-4AE4-A55B-69758639B65A}" type="presParOf" srcId="{0266C146-BD66-48E4-9A17-1D9A9F38E578}" destId="{872202A9-1E09-4B91-9E9F-B720750ABD46}" srcOrd="0" destOrd="0" presId="urn:microsoft.com/office/officeart/2005/8/layout/hList7#1"/>
    <dgm:cxn modelId="{59E07A66-E014-406D-9227-AEA858F31CDA}" type="presParOf" srcId="{0266C146-BD66-48E4-9A17-1D9A9F38E578}" destId="{383E86C6-4EB9-436A-8944-267392E202F6}" srcOrd="1" destOrd="0" presId="urn:microsoft.com/office/officeart/2005/8/layout/hList7#1"/>
    <dgm:cxn modelId="{FA9ADD7F-4603-4884-8111-832DFC10D3A6}" type="presParOf" srcId="{383E86C6-4EB9-436A-8944-267392E202F6}" destId="{A55CC472-C0D6-45E0-9850-6769DD66005C}" srcOrd="0" destOrd="0" presId="urn:microsoft.com/office/officeart/2005/8/layout/hList7#1"/>
    <dgm:cxn modelId="{9B75495C-5525-4662-8831-6D7B7D7BBDF4}" type="presParOf" srcId="{A55CC472-C0D6-45E0-9850-6769DD66005C}" destId="{B67EB2BB-B394-4876-B76B-026D640C0168}" srcOrd="0" destOrd="0" presId="urn:microsoft.com/office/officeart/2005/8/layout/hList7#1"/>
    <dgm:cxn modelId="{80FC7AB9-5978-49EC-A4E1-E0CCB3F64740}" type="presParOf" srcId="{A55CC472-C0D6-45E0-9850-6769DD66005C}" destId="{E4D1F0B3-BC88-4E8C-A0A0-02379BB66FB5}" srcOrd="1" destOrd="0" presId="urn:microsoft.com/office/officeart/2005/8/layout/hList7#1"/>
    <dgm:cxn modelId="{332B6D1E-21CC-46D7-B677-78D79B76194D}" type="presParOf" srcId="{A55CC472-C0D6-45E0-9850-6769DD66005C}" destId="{8A3EB89A-9ED4-4AB5-B0F9-07D1090A28BB}" srcOrd="2" destOrd="0" presId="urn:microsoft.com/office/officeart/2005/8/layout/hList7#1"/>
    <dgm:cxn modelId="{918966BC-6D8F-414B-8721-E44F09090CE3}" type="presParOf" srcId="{A55CC472-C0D6-45E0-9850-6769DD66005C}" destId="{18239F95-AC44-40A4-A68A-D73A6ACDE7DB}" srcOrd="3" destOrd="0" presId="urn:microsoft.com/office/officeart/2005/8/layout/hList7#1"/>
    <dgm:cxn modelId="{7E8F812D-7130-4DA1-B880-F3DC898122C6}" type="presParOf" srcId="{383E86C6-4EB9-436A-8944-267392E202F6}" destId="{CAA2011C-F7F1-437C-8EC8-AD4D9071AF93}" srcOrd="1" destOrd="0" presId="urn:microsoft.com/office/officeart/2005/8/layout/hList7#1"/>
    <dgm:cxn modelId="{A73E6716-C4AB-4B61-BECE-7AC6FD837037}" type="presParOf" srcId="{383E86C6-4EB9-436A-8944-267392E202F6}" destId="{3178686F-244A-4820-B7A5-98AC83CB8406}" srcOrd="2" destOrd="0" presId="urn:microsoft.com/office/officeart/2005/8/layout/hList7#1"/>
    <dgm:cxn modelId="{7E3DCEC0-C10F-490D-BBFF-3EBDC1AC6884}" type="presParOf" srcId="{3178686F-244A-4820-B7A5-98AC83CB8406}" destId="{68DAD30A-4459-4BDD-A86D-F0612364EE16}" srcOrd="0" destOrd="0" presId="urn:microsoft.com/office/officeart/2005/8/layout/hList7#1"/>
    <dgm:cxn modelId="{03AFBE6F-5389-47F8-B05C-B4404601B95D}" type="presParOf" srcId="{3178686F-244A-4820-B7A5-98AC83CB8406}" destId="{D663B9EA-33F5-487F-AF0D-ACBEBC4173A6}" srcOrd="1" destOrd="0" presId="urn:microsoft.com/office/officeart/2005/8/layout/hList7#1"/>
    <dgm:cxn modelId="{A59E1D92-0114-4211-8C15-FBA1B3D9D81A}" type="presParOf" srcId="{3178686F-244A-4820-B7A5-98AC83CB8406}" destId="{3FC0AAAC-49CA-46B0-B4F1-B1D4EBD7DCFC}" srcOrd="2" destOrd="0" presId="urn:microsoft.com/office/officeart/2005/8/layout/hList7#1"/>
    <dgm:cxn modelId="{E5047B3E-3D77-4932-B226-1466C3EF8017}" type="presParOf" srcId="{3178686F-244A-4820-B7A5-98AC83CB8406}" destId="{A3827483-8393-4603-844F-D3E088EBFB24}" srcOrd="3" destOrd="0" presId="urn:microsoft.com/office/officeart/2005/8/layout/hList7#1"/>
    <dgm:cxn modelId="{87D16F36-BFD2-4083-8BAF-2E87E3A6727E}" type="presParOf" srcId="{383E86C6-4EB9-436A-8944-267392E202F6}" destId="{6F1AC13B-46D5-49BA-9952-99DA12E46EA9}" srcOrd="3" destOrd="0" presId="urn:microsoft.com/office/officeart/2005/8/layout/hList7#1"/>
    <dgm:cxn modelId="{A5B162F7-115A-42A3-9E00-F0D38A99B9B7}" type="presParOf" srcId="{383E86C6-4EB9-436A-8944-267392E202F6}" destId="{167228CC-C7E3-4132-9A49-DE8DD866D640}" srcOrd="4" destOrd="0" presId="urn:microsoft.com/office/officeart/2005/8/layout/hList7#1"/>
    <dgm:cxn modelId="{B66704C2-5278-46E6-858A-6134F823385C}" type="presParOf" srcId="{167228CC-C7E3-4132-9A49-DE8DD866D640}" destId="{F0CEBF74-1A36-40FD-B16E-541EB30EEADC}" srcOrd="0" destOrd="0" presId="urn:microsoft.com/office/officeart/2005/8/layout/hList7#1"/>
    <dgm:cxn modelId="{DCDC1176-ABF9-4A54-9FDA-5FAD46A8E9DA}" type="presParOf" srcId="{167228CC-C7E3-4132-9A49-DE8DD866D640}" destId="{F5E07426-8F3D-437A-A895-789D56950BB8}" srcOrd="1" destOrd="0" presId="urn:microsoft.com/office/officeart/2005/8/layout/hList7#1"/>
    <dgm:cxn modelId="{4E00392E-8EC6-41F2-A42E-52C4C6554750}" type="presParOf" srcId="{167228CC-C7E3-4132-9A49-DE8DD866D640}" destId="{EA559A65-70DE-40A7-AB13-C7B5F52062D5}" srcOrd="2" destOrd="0" presId="urn:microsoft.com/office/officeart/2005/8/layout/hList7#1"/>
    <dgm:cxn modelId="{5B0D418F-7C58-4B09-BB6D-BA89203F59A2}" type="presParOf" srcId="{167228CC-C7E3-4132-9A49-DE8DD866D640}" destId="{6C0C1BBA-C972-448C-BB67-FF14816A623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EB2BB-B394-4876-B76B-026D640C0168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IPG</a:t>
          </a:r>
          <a:endParaRPr lang="en-MY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4069</a:t>
          </a:r>
          <a:endParaRPr lang="en-MY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Senarai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calon</a:t>
          </a:r>
          <a:r>
            <a:rPr lang="en-US" sz="1300" kern="1200" dirty="0" smtClean="0"/>
            <a:t> IPG </a:t>
          </a:r>
          <a:endParaRPr lang="en-MY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http://anggerik.spp.gov.my:7778</a:t>
          </a:r>
          <a:endParaRPr lang="en-MY" sz="1300" kern="1200" dirty="0"/>
        </a:p>
      </dsp:txBody>
      <dsp:txXfrm>
        <a:off x="1727" y="1810385"/>
        <a:ext cx="2688282" cy="1810385"/>
      </dsp:txXfrm>
    </dsp:sp>
    <dsp:sp modelId="{18239F95-AC44-40A4-A68A-D73A6ACDE7DB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AD30A-4459-4BDD-A86D-F0612364EE16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IPTA</a:t>
          </a:r>
          <a:endParaRPr lang="en-MY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3686</a:t>
          </a:r>
          <a:endParaRPr lang="en-MY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1300" kern="1200" dirty="0" smtClean="0"/>
            <a:t>http://www.jobsmalaysia.gov.my/</a:t>
          </a:r>
          <a:endParaRPr lang="en-MY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Senarai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calon</a:t>
          </a:r>
          <a:r>
            <a:rPr lang="en-US" sz="1300" kern="1200" dirty="0" smtClean="0"/>
            <a:t> KPM</a:t>
          </a:r>
          <a:endParaRPr lang="en-MY" sz="1300" kern="1200" dirty="0"/>
        </a:p>
      </dsp:txBody>
      <dsp:txXfrm>
        <a:off x="2770658" y="1810385"/>
        <a:ext cx="2688282" cy="1810385"/>
      </dsp:txXfrm>
    </dsp:sp>
    <dsp:sp modelId="{A3827483-8393-4603-844F-D3E088EBFB24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EBF74-1A36-40FD-B16E-541EB30EEADC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PJJ</a:t>
          </a:r>
          <a:endParaRPr lang="en-MY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&lt;2012</a:t>
          </a:r>
          <a:endParaRPr lang="en-MY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E-PERMOHONAN</a:t>
          </a:r>
          <a:endParaRPr lang="en-MY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Guna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Jobmalaysia</a:t>
          </a:r>
          <a:r>
            <a:rPr lang="en-US" sz="1300" kern="1200" dirty="0" smtClean="0"/>
            <a:t> By 2013 ?</a:t>
          </a:r>
          <a:endParaRPr lang="en-MY" sz="1300" kern="1200" dirty="0"/>
        </a:p>
      </dsp:txBody>
      <dsp:txXfrm>
        <a:off x="5539589" y="1810385"/>
        <a:ext cx="2688282" cy="1810385"/>
      </dsp:txXfrm>
    </dsp:sp>
    <dsp:sp modelId="{6C0C1BBA-C972-448C-BB67-FF14816A6232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202A9-1E09-4B91-9E9F-B720750ABD46}">
      <dsp:nvSpPr>
        <dsp:cNvPr id="0" name=""/>
        <dsp:cNvSpPr/>
      </dsp:nvSpPr>
      <dsp:spPr>
        <a:xfrm>
          <a:off x="82323" y="3773019"/>
          <a:ext cx="5410780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7B097-8073-436B-9DAA-0E770ABCF59F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3E540-AAB1-43C7-B729-1ED1865CA65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045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8489-9FE5-4BEE-A9EB-1992115E103E}" type="datetimeFigureOut">
              <a:rPr lang="en-MY" smtClean="0"/>
              <a:pPr/>
              <a:t>21/10/2013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49F1-1843-4D69-A34C-4B77E229B7D5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jobsmalaysia.gov.my/jcs/jobsm_jobSeekerRegister/pre_register.fac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jobsmalaysia.gov.my/html/jobsm/tutorial/ms/pencari_kerja_baru_mai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smalaysia.gov.my/jcs/jobsm_general/contactus.faces" TargetMode="External"/><Relationship Id="rId2" Type="http://schemas.openxmlformats.org/officeDocument/2006/relationships/hyperlink" Target="http://www.jobsmalaysia.gov.my/jcs/jobsm_jobSeeker/resetPassword.fa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 PELAKSANAAN PENGAMBILAN GURU </a:t>
            </a:r>
            <a:br>
              <a:rPr lang="en-US" dirty="0" smtClean="0"/>
            </a:br>
            <a:r>
              <a:rPr lang="en-US" dirty="0" smtClean="0"/>
              <a:t>CALON IPG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01/11/2012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000" dirty="0" err="1" smtClean="0"/>
              <a:t>Dibahagian</a:t>
            </a:r>
            <a:r>
              <a:rPr lang="en-MY" sz="2000" dirty="0" smtClean="0"/>
              <a:t> </a:t>
            </a:r>
            <a:r>
              <a:rPr lang="en-MY" sz="2000" dirty="0" err="1" smtClean="0"/>
              <a:t>perakuan</a:t>
            </a:r>
            <a:r>
              <a:rPr lang="en-MY" sz="2000" dirty="0" smtClean="0"/>
              <a:t> </a:t>
            </a:r>
            <a:r>
              <a:rPr lang="en-MY" sz="2000" dirty="0" err="1" smtClean="0"/>
              <a:t>seperti</a:t>
            </a:r>
            <a:r>
              <a:rPr lang="en-MY" sz="2000" dirty="0" smtClean="0"/>
              <a:t> </a:t>
            </a:r>
            <a:r>
              <a:rPr lang="en-MY" sz="2000" dirty="0" err="1" smtClean="0"/>
              <a:t>dibawah</a:t>
            </a:r>
            <a:r>
              <a:rPr lang="en-MY" sz="2000" dirty="0" smtClean="0"/>
              <a:t>, </a:t>
            </a:r>
            <a:r>
              <a:rPr lang="en-MY" sz="2000" dirty="0" err="1" smtClean="0"/>
              <a:t>pilih</a:t>
            </a:r>
            <a:r>
              <a:rPr lang="en-MY" sz="2000" dirty="0" smtClean="0"/>
              <a:t> </a:t>
            </a:r>
            <a:r>
              <a:rPr lang="en-MY" sz="2000" dirty="0" err="1" smtClean="0"/>
              <a:t>butang</a:t>
            </a:r>
            <a:r>
              <a:rPr lang="en-MY" sz="2000" dirty="0" smtClean="0"/>
              <a:t> </a:t>
            </a:r>
            <a:r>
              <a:rPr lang="en-MY" sz="2000" b="1" dirty="0" err="1" smtClean="0"/>
              <a:t>Saya</a:t>
            </a:r>
            <a:r>
              <a:rPr lang="en-MY" sz="2000" b="1" dirty="0" smtClean="0"/>
              <a:t> </a:t>
            </a:r>
            <a:r>
              <a:rPr lang="en-MY" sz="2000" b="1" dirty="0" err="1" smtClean="0"/>
              <a:t>setuju</a:t>
            </a:r>
            <a:r>
              <a:rPr lang="en-MY" sz="2000" dirty="0" smtClean="0"/>
              <a:t> </a:t>
            </a:r>
            <a:r>
              <a:rPr lang="en-MY" sz="2000" dirty="0" err="1" smtClean="0"/>
              <a:t>setelah</a:t>
            </a:r>
            <a:r>
              <a:rPr lang="en-MY" sz="2000" dirty="0" smtClean="0"/>
              <a:t> </a:t>
            </a:r>
            <a:r>
              <a:rPr lang="en-MY" sz="2000" dirty="0" err="1" smtClean="0"/>
              <a:t>anda</a:t>
            </a:r>
            <a:r>
              <a:rPr lang="en-MY" sz="2000" dirty="0" smtClean="0"/>
              <a:t> </a:t>
            </a:r>
            <a:r>
              <a:rPr lang="en-MY" sz="2000" dirty="0" err="1" smtClean="0"/>
              <a:t>baca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fahami</a:t>
            </a:r>
            <a:r>
              <a:rPr lang="en-MY" sz="2000" dirty="0" smtClean="0"/>
              <a:t> </a:t>
            </a:r>
            <a:r>
              <a:rPr lang="en-MY" sz="2000" dirty="0" err="1" smtClean="0"/>
              <a:t>kenyataan</a:t>
            </a:r>
            <a:r>
              <a:rPr lang="en-MY" sz="2000" dirty="0" smtClean="0"/>
              <a:t> </a:t>
            </a:r>
            <a:r>
              <a:rPr lang="en-MY" sz="2000" dirty="0" err="1" smtClean="0"/>
              <a:t>di</a:t>
            </a:r>
            <a:r>
              <a:rPr lang="en-MY" sz="2000" dirty="0" smtClean="0"/>
              <a:t> </a:t>
            </a:r>
            <a:r>
              <a:rPr lang="en-MY" sz="2000" dirty="0" err="1" smtClean="0"/>
              <a:t>ruangan</a:t>
            </a:r>
            <a:r>
              <a:rPr lang="en-MY" sz="2000" dirty="0" smtClean="0"/>
              <a:t> </a:t>
            </a:r>
            <a:r>
              <a:rPr lang="en-MY" sz="2000" dirty="0" err="1" smtClean="0"/>
              <a:t>tersebut</a:t>
            </a:r>
            <a:r>
              <a:rPr lang="en-MY" sz="2000" dirty="0" smtClean="0"/>
              <a:t>.</a:t>
            </a:r>
          </a:p>
        </p:txBody>
      </p:sp>
      <p:pic>
        <p:nvPicPr>
          <p:cNvPr id="5" name="Picture 4" descr="3. Perakuan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6264696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sz="2400" dirty="0" err="1" smtClean="0"/>
              <a:t>Pengemaskinian</a:t>
            </a:r>
            <a:r>
              <a:rPr lang="en-MY" sz="2400" dirty="0" smtClean="0"/>
              <a:t> </a:t>
            </a:r>
            <a:r>
              <a:rPr lang="en-MY" sz="2400" dirty="0" err="1" smtClean="0"/>
              <a:t>anda</a:t>
            </a:r>
            <a:r>
              <a:rPr lang="en-MY" sz="2400" dirty="0" smtClean="0"/>
              <a:t> </a:t>
            </a:r>
            <a:r>
              <a:rPr lang="en-MY" sz="2400" dirty="0" err="1" smtClean="0"/>
              <a:t>telah</a:t>
            </a:r>
            <a:r>
              <a:rPr lang="en-MY" sz="2400" dirty="0" smtClean="0"/>
              <a:t> </a:t>
            </a:r>
            <a:r>
              <a:rPr lang="en-MY" sz="2400" dirty="0" err="1" smtClean="0"/>
              <a:t>selesai</a:t>
            </a:r>
            <a:r>
              <a:rPr lang="en-MY" sz="2400" dirty="0" smtClean="0"/>
              <a:t> </a:t>
            </a:r>
            <a:r>
              <a:rPr lang="en-MY" sz="2400" dirty="0" err="1" smtClean="0"/>
              <a:t>sekiranya</a:t>
            </a:r>
            <a:r>
              <a:rPr lang="en-MY" sz="2400" dirty="0" smtClean="0"/>
              <a:t> </a:t>
            </a:r>
            <a:r>
              <a:rPr lang="en-MY" sz="2400" dirty="0" err="1" smtClean="0"/>
              <a:t>skrin</a:t>
            </a:r>
            <a:r>
              <a:rPr lang="en-MY" sz="2400" dirty="0" smtClean="0"/>
              <a:t> </a:t>
            </a:r>
            <a:r>
              <a:rPr lang="en-MY" sz="2400" dirty="0" err="1" smtClean="0"/>
              <a:t>memaparkan</a:t>
            </a:r>
            <a:r>
              <a:rPr lang="en-MY" sz="2400" dirty="0" smtClean="0"/>
              <a:t> </a:t>
            </a:r>
            <a:r>
              <a:rPr lang="en-MY" sz="2400" dirty="0" err="1" smtClean="0"/>
              <a:t>kenyataan</a:t>
            </a:r>
            <a:r>
              <a:rPr lang="en-MY" sz="2400" dirty="0" smtClean="0"/>
              <a:t> </a:t>
            </a:r>
            <a:r>
              <a:rPr lang="en-MY" sz="2400" dirty="0" err="1" smtClean="0"/>
              <a:t>seperti</a:t>
            </a:r>
            <a:r>
              <a:rPr lang="en-MY" sz="2400" dirty="0" smtClean="0"/>
              <a:t>: </a:t>
            </a:r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r>
              <a:rPr lang="en-MY" sz="2400" dirty="0" err="1" smtClean="0"/>
              <a:t>Klik</a:t>
            </a:r>
            <a:r>
              <a:rPr lang="en-MY" sz="2400" dirty="0" smtClean="0"/>
              <a:t> </a:t>
            </a:r>
            <a:r>
              <a:rPr lang="en-MY" sz="2400" dirty="0" err="1" smtClean="0"/>
              <a:t>cetak</a:t>
            </a:r>
            <a:r>
              <a:rPr lang="en-MY" sz="2400" dirty="0" smtClean="0"/>
              <a:t> </a:t>
            </a:r>
            <a:r>
              <a:rPr lang="en-MY" sz="2400" dirty="0" err="1" smtClean="0"/>
              <a:t>sekiranya</a:t>
            </a:r>
            <a:r>
              <a:rPr lang="en-MY" sz="2400" dirty="0" smtClean="0"/>
              <a:t> </a:t>
            </a:r>
            <a:r>
              <a:rPr lang="en-MY" sz="2400" dirty="0" err="1" smtClean="0"/>
              <a:t>mempunyai</a:t>
            </a:r>
            <a:r>
              <a:rPr lang="en-MY" sz="2400" dirty="0" smtClean="0"/>
              <a:t> </a:t>
            </a:r>
            <a:r>
              <a:rPr lang="en-MY" sz="2400" dirty="0" err="1" smtClean="0"/>
              <a:t>sambungan</a:t>
            </a:r>
            <a:r>
              <a:rPr lang="en-MY" sz="2400" dirty="0" smtClean="0"/>
              <a:t> </a:t>
            </a:r>
            <a:r>
              <a:rPr lang="en-MY" sz="2400" dirty="0" err="1" smtClean="0"/>
              <a:t>pada</a:t>
            </a:r>
            <a:r>
              <a:rPr lang="en-MY" sz="2400" dirty="0" smtClean="0"/>
              <a:t> </a:t>
            </a:r>
            <a:r>
              <a:rPr lang="en-MY" sz="2400" dirty="0" err="1" smtClean="0"/>
              <a:t>mesin</a:t>
            </a:r>
            <a:r>
              <a:rPr lang="en-MY" sz="2400" dirty="0" smtClean="0"/>
              <a:t> </a:t>
            </a:r>
            <a:r>
              <a:rPr lang="en-MY" sz="2400" dirty="0" err="1" smtClean="0"/>
              <a:t>pencetak</a:t>
            </a:r>
            <a:endParaRPr lang="en-MY" sz="2400" dirty="0"/>
          </a:p>
        </p:txBody>
      </p:sp>
      <p:pic>
        <p:nvPicPr>
          <p:cNvPr id="4" name="Picture 3" descr="4. Selesai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9426" y="2420888"/>
            <a:ext cx="4185147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SEKIAN</a:t>
            </a:r>
          </a:p>
          <a:p>
            <a:pPr algn="ctr">
              <a:buNone/>
            </a:pPr>
            <a:r>
              <a:rPr lang="en-US" sz="4400" dirty="0" smtClean="0"/>
              <a:t>&amp;</a:t>
            </a:r>
          </a:p>
          <a:p>
            <a:pPr algn="ctr">
              <a:buNone/>
            </a:pPr>
            <a:r>
              <a:rPr lang="en-US" sz="4400" dirty="0" smtClean="0"/>
              <a:t>TERIMA KASIH</a:t>
            </a:r>
            <a:endParaRPr lang="en-MY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MEMAKLUMKAN KAEDAH PERMOHONAN BAGI CALON-CALON IPG MEMOHON KE SPP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MY" i="1" dirty="0" smtClean="0"/>
              <a:t>“</a:t>
            </a:r>
            <a:r>
              <a:rPr lang="en-MY" i="1" dirty="0" err="1" smtClean="0"/>
              <a:t>Graduan</a:t>
            </a:r>
            <a:r>
              <a:rPr lang="en-MY" i="1" dirty="0" smtClean="0"/>
              <a:t> </a:t>
            </a:r>
            <a:r>
              <a:rPr lang="en-MY" i="1" dirty="0" err="1" smtClean="0"/>
              <a:t>Institut</a:t>
            </a:r>
            <a:r>
              <a:rPr lang="en-MY" i="1" dirty="0" smtClean="0"/>
              <a:t> </a:t>
            </a:r>
            <a:r>
              <a:rPr lang="en-MY" i="1" dirty="0" err="1" smtClean="0"/>
              <a:t>Pendidikan</a:t>
            </a:r>
            <a:r>
              <a:rPr lang="en-MY" i="1" dirty="0" smtClean="0"/>
              <a:t> Guru Malaysia (IPGM) </a:t>
            </a:r>
            <a:r>
              <a:rPr lang="en-MY" i="1" dirty="0" err="1" smtClean="0"/>
              <a:t>dan</a:t>
            </a:r>
            <a:r>
              <a:rPr lang="en-MY" i="1" dirty="0" smtClean="0"/>
              <a:t> </a:t>
            </a:r>
            <a:r>
              <a:rPr lang="en-MY" i="1" dirty="0" err="1" smtClean="0"/>
              <a:t>Institut</a:t>
            </a:r>
            <a:r>
              <a:rPr lang="en-MY" i="1" dirty="0" smtClean="0"/>
              <a:t> </a:t>
            </a:r>
            <a:r>
              <a:rPr lang="en-MY" i="1" dirty="0" err="1" smtClean="0"/>
              <a:t>Pengajian</a:t>
            </a:r>
            <a:r>
              <a:rPr lang="en-MY" i="1" dirty="0" smtClean="0"/>
              <a:t> </a:t>
            </a:r>
            <a:r>
              <a:rPr lang="en-MY" i="1" dirty="0" err="1" smtClean="0"/>
              <a:t>Tinggi</a:t>
            </a:r>
            <a:r>
              <a:rPr lang="en-MY" i="1" dirty="0" smtClean="0"/>
              <a:t> </a:t>
            </a:r>
            <a:r>
              <a:rPr lang="en-MY" i="1" dirty="0" err="1" smtClean="0"/>
              <a:t>Awam</a:t>
            </a:r>
            <a:r>
              <a:rPr lang="en-MY" i="1" dirty="0" smtClean="0"/>
              <a:t> (</a:t>
            </a:r>
            <a:r>
              <a:rPr lang="en-MY" i="1" dirty="0" err="1" smtClean="0"/>
              <a:t>Pendidikan</a:t>
            </a:r>
            <a:r>
              <a:rPr lang="en-MY" i="1" dirty="0" smtClean="0"/>
              <a:t>) yang </a:t>
            </a:r>
            <a:r>
              <a:rPr lang="en-MY" i="1" dirty="0" err="1" smtClean="0"/>
              <a:t>menamatkan</a:t>
            </a:r>
            <a:r>
              <a:rPr lang="en-MY" i="1" dirty="0" smtClean="0"/>
              <a:t> </a:t>
            </a:r>
            <a:r>
              <a:rPr lang="en-MY" i="1" dirty="0" err="1" smtClean="0"/>
              <a:t>pengajian</a:t>
            </a:r>
            <a:r>
              <a:rPr lang="en-MY" i="1" dirty="0" smtClean="0"/>
              <a:t> </a:t>
            </a:r>
            <a:r>
              <a:rPr lang="en-MY" i="1" dirty="0" err="1" smtClean="0"/>
              <a:t>tahun</a:t>
            </a:r>
            <a:r>
              <a:rPr lang="en-MY" i="1" dirty="0" smtClean="0"/>
              <a:t> </a:t>
            </a:r>
            <a:r>
              <a:rPr lang="en-MY" i="1" dirty="0" err="1" smtClean="0"/>
              <a:t>ini</a:t>
            </a:r>
            <a:r>
              <a:rPr lang="en-MY" i="1" dirty="0" smtClean="0"/>
              <a:t>, </a:t>
            </a:r>
            <a:r>
              <a:rPr lang="en-MY" i="1" dirty="0" err="1" smtClean="0"/>
              <a:t>berpeluang</a:t>
            </a:r>
            <a:r>
              <a:rPr lang="en-MY" i="1" dirty="0" smtClean="0"/>
              <a:t> </a:t>
            </a:r>
            <a:r>
              <a:rPr lang="en-MY" i="1" dirty="0" err="1" smtClean="0"/>
              <a:t>dilantik</a:t>
            </a:r>
            <a:r>
              <a:rPr lang="en-MY" i="1" dirty="0" smtClean="0"/>
              <a:t> </a:t>
            </a:r>
            <a:r>
              <a:rPr lang="en-MY" i="1" dirty="0" err="1" smtClean="0"/>
              <a:t>ke</a:t>
            </a:r>
            <a:r>
              <a:rPr lang="en-MY" i="1" dirty="0" smtClean="0"/>
              <a:t> </a:t>
            </a:r>
            <a:r>
              <a:rPr lang="en-MY" i="1" dirty="0" err="1" smtClean="0"/>
              <a:t>jawatan</a:t>
            </a:r>
            <a:r>
              <a:rPr lang="en-MY" i="1" dirty="0" smtClean="0"/>
              <a:t> </a:t>
            </a:r>
            <a:r>
              <a:rPr lang="en-MY" i="1" dirty="0" err="1" smtClean="0"/>
              <a:t>Pegawai</a:t>
            </a:r>
            <a:r>
              <a:rPr lang="en-MY" i="1" dirty="0" smtClean="0"/>
              <a:t> </a:t>
            </a:r>
            <a:r>
              <a:rPr lang="en-MY" i="1" dirty="0" err="1" smtClean="0"/>
              <a:t>Perkhidmatan</a:t>
            </a:r>
            <a:r>
              <a:rPr lang="en-MY" i="1" dirty="0" smtClean="0"/>
              <a:t> </a:t>
            </a:r>
            <a:r>
              <a:rPr lang="en-MY" i="1" dirty="0" err="1" smtClean="0"/>
              <a:t>Pendidikan</a:t>
            </a:r>
            <a:r>
              <a:rPr lang="en-MY" i="1" dirty="0" smtClean="0"/>
              <a:t> </a:t>
            </a:r>
            <a:r>
              <a:rPr lang="en-MY" i="1" dirty="0" err="1" smtClean="0"/>
              <a:t>Siswazah</a:t>
            </a:r>
            <a:r>
              <a:rPr lang="en-MY" i="1" dirty="0" smtClean="0"/>
              <a:t> (PPPS).</a:t>
            </a:r>
          </a:p>
          <a:p>
            <a:pPr algn="ctr">
              <a:buNone/>
            </a:pPr>
            <a:r>
              <a:rPr lang="en-MY" i="1" dirty="0" smtClean="0"/>
              <a:t>	</a:t>
            </a:r>
            <a:r>
              <a:rPr lang="en-MY" i="1" dirty="0" err="1" smtClean="0"/>
              <a:t>Timbalan</a:t>
            </a:r>
            <a:r>
              <a:rPr lang="en-MY" i="1" dirty="0" smtClean="0"/>
              <a:t> </a:t>
            </a:r>
            <a:r>
              <a:rPr lang="en-MY" i="1" dirty="0" err="1" smtClean="0"/>
              <a:t>Perdana</a:t>
            </a:r>
            <a:r>
              <a:rPr lang="en-MY" i="1" dirty="0" smtClean="0"/>
              <a:t> </a:t>
            </a:r>
            <a:r>
              <a:rPr lang="en-MY" i="1" dirty="0" err="1" smtClean="0"/>
              <a:t>Menteri</a:t>
            </a:r>
            <a:r>
              <a:rPr lang="en-MY" i="1" dirty="0" smtClean="0"/>
              <a:t> Tan Sri </a:t>
            </a:r>
            <a:r>
              <a:rPr lang="en-MY" i="1" dirty="0" err="1" smtClean="0"/>
              <a:t>Muhyiddin</a:t>
            </a:r>
            <a:r>
              <a:rPr lang="en-MY" i="1" dirty="0" smtClean="0"/>
              <a:t> </a:t>
            </a:r>
            <a:r>
              <a:rPr lang="en-MY" i="1" dirty="0" err="1" smtClean="0"/>
              <a:t>Yassin</a:t>
            </a:r>
            <a:r>
              <a:rPr lang="en-MY" i="1" dirty="0" smtClean="0"/>
              <a:t> yang </a:t>
            </a:r>
            <a:r>
              <a:rPr lang="en-MY" i="1" dirty="0" err="1" smtClean="0"/>
              <a:t>juga</a:t>
            </a:r>
            <a:r>
              <a:rPr lang="en-MY" i="1" dirty="0" smtClean="0"/>
              <a:t> </a:t>
            </a:r>
            <a:r>
              <a:rPr lang="en-MY" i="1" dirty="0" err="1" smtClean="0"/>
              <a:t>Menteri</a:t>
            </a:r>
            <a:r>
              <a:rPr lang="en-MY" i="1" dirty="0" smtClean="0"/>
              <a:t> </a:t>
            </a:r>
            <a:r>
              <a:rPr lang="en-MY" i="1" dirty="0" err="1" smtClean="0"/>
              <a:t>Pelajaran</a:t>
            </a:r>
            <a:r>
              <a:rPr lang="en-MY" i="1" dirty="0" smtClean="0"/>
              <a:t> </a:t>
            </a:r>
            <a:r>
              <a:rPr lang="en-MY" i="1" dirty="0" err="1" smtClean="0"/>
              <a:t>berkata</a:t>
            </a:r>
            <a:r>
              <a:rPr lang="en-MY" i="1" dirty="0" smtClean="0"/>
              <a:t>, </a:t>
            </a:r>
            <a:r>
              <a:rPr lang="en-MY" i="1" dirty="0" err="1" smtClean="0"/>
              <a:t>pelantikan</a:t>
            </a:r>
            <a:r>
              <a:rPr lang="en-MY" i="1" dirty="0" smtClean="0"/>
              <a:t> </a:t>
            </a:r>
            <a:r>
              <a:rPr lang="en-MY" i="1" dirty="0" err="1" smtClean="0"/>
              <a:t>itu</a:t>
            </a:r>
            <a:r>
              <a:rPr lang="en-MY" i="1" dirty="0" smtClean="0"/>
              <a:t> </a:t>
            </a:r>
            <a:r>
              <a:rPr lang="en-MY" i="1" dirty="0" err="1" smtClean="0"/>
              <a:t>tertakluk</a:t>
            </a:r>
            <a:r>
              <a:rPr lang="en-MY" i="1" dirty="0" smtClean="0"/>
              <a:t> </a:t>
            </a:r>
            <a:r>
              <a:rPr lang="en-MY" i="1" dirty="0" err="1" smtClean="0"/>
              <a:t>kepada</a:t>
            </a:r>
            <a:r>
              <a:rPr lang="en-MY" i="1" dirty="0" smtClean="0"/>
              <a:t> </a:t>
            </a:r>
            <a:r>
              <a:rPr lang="en-MY" i="1" dirty="0" err="1" smtClean="0"/>
              <a:t>mereka</a:t>
            </a:r>
            <a:r>
              <a:rPr lang="en-MY" i="1" dirty="0" smtClean="0"/>
              <a:t> yang </a:t>
            </a:r>
            <a:r>
              <a:rPr lang="en-MY" i="1" dirty="0" err="1" smtClean="0"/>
              <a:t>memenuhi</a:t>
            </a:r>
            <a:r>
              <a:rPr lang="en-MY" i="1" dirty="0" smtClean="0"/>
              <a:t> </a:t>
            </a:r>
            <a:r>
              <a:rPr lang="en-MY" i="1" dirty="0" err="1" smtClean="0"/>
              <a:t>syarat</a:t>
            </a:r>
            <a:r>
              <a:rPr lang="en-MY" i="1" dirty="0" smtClean="0"/>
              <a:t> skim </a:t>
            </a:r>
            <a:r>
              <a:rPr lang="en-MY" i="1" dirty="0" err="1" smtClean="0"/>
              <a:t>perkhidmatan</a:t>
            </a:r>
            <a:r>
              <a:rPr lang="en-MY" i="1" dirty="0" smtClean="0"/>
              <a:t> PPPS</a:t>
            </a:r>
            <a:r>
              <a:rPr lang="en-MY" i="1" dirty="0" smtClean="0">
                <a:solidFill>
                  <a:srgbClr val="FF0000"/>
                </a:solidFill>
              </a:rPr>
              <a:t>, </a:t>
            </a:r>
            <a:r>
              <a:rPr lang="en-MY" i="1" dirty="0" err="1" smtClean="0">
                <a:solidFill>
                  <a:srgbClr val="FF0000"/>
                </a:solidFill>
              </a:rPr>
              <a:t>memohon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kepada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Suruhanjaya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Perkhidmatan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Pelajaran</a:t>
            </a:r>
            <a:r>
              <a:rPr lang="en-MY" i="1" dirty="0" smtClean="0">
                <a:solidFill>
                  <a:srgbClr val="FF0000"/>
                </a:solidFill>
              </a:rPr>
              <a:t> (SPP)</a:t>
            </a:r>
            <a:r>
              <a:rPr lang="en-MY" i="1" dirty="0" smtClean="0"/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dan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berjaya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dalam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temu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duga</a:t>
            </a:r>
            <a:r>
              <a:rPr lang="en-MY" i="1" dirty="0" smtClean="0">
                <a:solidFill>
                  <a:srgbClr val="FF0000"/>
                </a:solidFill>
              </a:rPr>
              <a:t> </a:t>
            </a:r>
            <a:r>
              <a:rPr lang="en-MY" i="1" dirty="0" err="1" smtClean="0">
                <a:solidFill>
                  <a:srgbClr val="FF0000"/>
                </a:solidFill>
              </a:rPr>
              <a:t>kendalian</a:t>
            </a:r>
            <a:r>
              <a:rPr lang="en-MY" i="1" dirty="0" smtClean="0">
                <a:solidFill>
                  <a:srgbClr val="FF0000"/>
                </a:solidFill>
              </a:rPr>
              <a:t> SPP.</a:t>
            </a:r>
          </a:p>
          <a:p>
            <a:pPr algn="ctr">
              <a:buNone/>
            </a:pPr>
            <a:r>
              <a:rPr lang="en-MY" i="1" dirty="0" err="1" smtClean="0"/>
              <a:t>Mengikut</a:t>
            </a:r>
            <a:r>
              <a:rPr lang="en-MY" i="1" dirty="0" smtClean="0"/>
              <a:t> </a:t>
            </a:r>
            <a:r>
              <a:rPr lang="en-MY" i="1" dirty="0" err="1" smtClean="0"/>
              <a:t>rekod</a:t>
            </a:r>
            <a:r>
              <a:rPr lang="en-MY" i="1" dirty="0" smtClean="0"/>
              <a:t> </a:t>
            </a:r>
            <a:r>
              <a:rPr lang="en-MY" i="1" dirty="0" err="1" smtClean="0"/>
              <a:t>kementerian</a:t>
            </a:r>
            <a:r>
              <a:rPr lang="en-MY" i="1" dirty="0" smtClean="0"/>
              <a:t>, 10,715 </a:t>
            </a:r>
            <a:r>
              <a:rPr lang="en-MY" i="1" dirty="0" err="1" smtClean="0"/>
              <a:t>penuntut</a:t>
            </a:r>
            <a:r>
              <a:rPr lang="en-MY" i="1" dirty="0" smtClean="0"/>
              <a:t> program </a:t>
            </a:r>
            <a:r>
              <a:rPr lang="en-MY" i="1" dirty="0" err="1" smtClean="0"/>
              <a:t>pendidikan</a:t>
            </a:r>
            <a:r>
              <a:rPr lang="en-MY" i="1" dirty="0" smtClean="0"/>
              <a:t> </a:t>
            </a:r>
            <a:r>
              <a:rPr lang="en-MY" i="1" dirty="0" err="1" smtClean="0"/>
              <a:t>sudah</a:t>
            </a:r>
            <a:r>
              <a:rPr lang="en-MY" i="1" dirty="0" smtClean="0"/>
              <a:t> </a:t>
            </a:r>
            <a:r>
              <a:rPr lang="en-MY" i="1" dirty="0" err="1" smtClean="0"/>
              <a:t>dan</a:t>
            </a:r>
            <a:r>
              <a:rPr lang="en-MY" i="1" dirty="0" smtClean="0"/>
              <a:t> </a:t>
            </a:r>
            <a:r>
              <a:rPr lang="en-MY" i="1" dirty="0" err="1" smtClean="0"/>
              <a:t>akan</a:t>
            </a:r>
            <a:r>
              <a:rPr lang="en-MY" i="1" dirty="0" smtClean="0"/>
              <a:t> </a:t>
            </a:r>
            <a:r>
              <a:rPr lang="en-MY" i="1" dirty="0" err="1" smtClean="0"/>
              <a:t>menamatkan</a:t>
            </a:r>
            <a:r>
              <a:rPr lang="en-MY" i="1" dirty="0" smtClean="0"/>
              <a:t> </a:t>
            </a:r>
            <a:r>
              <a:rPr lang="en-MY" i="1" dirty="0" err="1" smtClean="0"/>
              <a:t>pengajian</a:t>
            </a:r>
            <a:r>
              <a:rPr lang="en-MY" i="1" dirty="0" smtClean="0"/>
              <a:t> </a:t>
            </a:r>
            <a:r>
              <a:rPr lang="en-MY" i="1" dirty="0" err="1" smtClean="0"/>
              <a:t>tahun</a:t>
            </a:r>
            <a:r>
              <a:rPr lang="en-MY" i="1" dirty="0" smtClean="0"/>
              <a:t> </a:t>
            </a:r>
            <a:r>
              <a:rPr lang="en-MY" i="1" dirty="0" err="1" smtClean="0"/>
              <a:t>ini</a:t>
            </a:r>
            <a:r>
              <a:rPr lang="en-MY" i="1" dirty="0" smtClean="0"/>
              <a:t>.” 	</a:t>
            </a:r>
          </a:p>
          <a:p>
            <a:pPr algn="ctr">
              <a:buNone/>
            </a:pPr>
            <a:endParaRPr lang="en-MY" i="1" dirty="0" smtClean="0"/>
          </a:p>
          <a:p>
            <a:pPr algn="r">
              <a:buNone/>
            </a:pPr>
            <a:r>
              <a:rPr lang="en-MY" sz="2600" dirty="0" err="1" smtClean="0"/>
              <a:t>sumber</a:t>
            </a:r>
            <a:r>
              <a:rPr lang="en-MY" sz="2600" dirty="0" smtClean="0"/>
              <a:t> </a:t>
            </a:r>
            <a:r>
              <a:rPr lang="en-MY" sz="2600" dirty="0" err="1" smtClean="0"/>
              <a:t>Harian</a:t>
            </a:r>
            <a:r>
              <a:rPr lang="en-MY" sz="2600" dirty="0" smtClean="0"/>
              <a:t> Metro</a:t>
            </a:r>
          </a:p>
          <a:p>
            <a:pPr algn="r"/>
            <a:endParaRPr lang="en-MY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LATARBELAKANG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5517232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eSPP</a:t>
            </a:r>
            <a:endParaRPr lang="en-US" dirty="0" smtClean="0"/>
          </a:p>
        </p:txBody>
      </p:sp>
      <p:sp>
        <p:nvSpPr>
          <p:cNvPr id="6" name="Left-Right Arrow 5"/>
          <p:cNvSpPr/>
          <p:nvPr/>
        </p:nvSpPr>
        <p:spPr>
          <a:xfrm>
            <a:off x="6012160" y="5373216"/>
            <a:ext cx="2592288" cy="678894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>
            <a:off x="6876256" y="5517232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SMPPP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PERTIMBANGAN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Bila</a:t>
            </a:r>
            <a:r>
              <a:rPr lang="en-US" dirty="0" smtClean="0"/>
              <a:t> BOLEH </a:t>
            </a:r>
            <a:r>
              <a:rPr lang="en-US" dirty="0" err="1" smtClean="0"/>
              <a:t>memohon</a:t>
            </a:r>
            <a:r>
              <a:rPr lang="en-US" dirty="0" smtClean="0"/>
              <a:t> 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AKAN DIBERITAHU KELAK = 8 </a:t>
            </a:r>
            <a:r>
              <a:rPr lang="en-US" dirty="0" err="1" smtClean="0">
                <a:solidFill>
                  <a:srgbClr val="FF0000"/>
                </a:solidFill>
              </a:rPr>
              <a:t>NOv</a:t>
            </a:r>
            <a:r>
              <a:rPr lang="en-US" dirty="0" smtClean="0">
                <a:solidFill>
                  <a:srgbClr val="FF0000"/>
                </a:solidFill>
              </a:rPr>
              <a:t> 2012- 30 NOV 2012</a:t>
            </a:r>
          </a:p>
          <a:p>
            <a:pPr lvl="1"/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IPTA </a:t>
            </a:r>
            <a:r>
              <a:rPr lang="en-US" dirty="0" err="1" smtClean="0"/>
              <a:t>mulai</a:t>
            </a:r>
            <a:r>
              <a:rPr lang="en-US" dirty="0" smtClean="0"/>
              <a:t> 1 Nov 2012</a:t>
            </a:r>
          </a:p>
          <a:p>
            <a:pPr lvl="1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tempoh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- 21 Nov 2012</a:t>
            </a:r>
          </a:p>
          <a:p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 lvl="1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endParaRPr lang="en-US" dirty="0" smtClean="0"/>
          </a:p>
          <a:p>
            <a:pPr lvl="1"/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opsyen</a:t>
            </a:r>
            <a:r>
              <a:rPr lang="en-US" dirty="0" smtClean="0"/>
              <a:t> –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Menggunakan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senarai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kawalan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dikemukakan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 IPG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calon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duga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CALON GAGAL PEPERIKSAAN</a:t>
            </a:r>
          </a:p>
          <a:p>
            <a:pPr lvl="1"/>
            <a:r>
              <a:rPr lang="en-US" dirty="0" smtClean="0"/>
              <a:t>CALON MENGULANG</a:t>
            </a:r>
          </a:p>
          <a:p>
            <a:pPr lvl="1"/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TERCICIR</a:t>
            </a:r>
            <a:endParaRPr lang="en-US" dirty="0" smtClean="0"/>
          </a:p>
          <a:p>
            <a:pPr lvl="1"/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TANGGUH</a:t>
            </a:r>
            <a:r>
              <a:rPr lang="en-US" dirty="0" smtClean="0"/>
              <a:t> </a:t>
            </a:r>
            <a:r>
              <a:rPr lang="en-US" dirty="0" err="1" smtClean="0"/>
              <a:t>PENGAJIAN</a:t>
            </a:r>
            <a:endParaRPr lang="en-MY" dirty="0" smtClean="0"/>
          </a:p>
          <a:p>
            <a:r>
              <a:rPr lang="en-US" dirty="0" err="1" smtClean="0"/>
              <a:t>Polisi</a:t>
            </a:r>
            <a:r>
              <a:rPr lang="en-US" dirty="0" smtClean="0"/>
              <a:t>/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Perlu</a:t>
            </a:r>
            <a:r>
              <a:rPr lang="en-US" dirty="0" smtClean="0"/>
              <a:t> MEMBUAT PERMOHONAN/PENGESAHAN.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TIADA PERMOHONAN/PENGESAHAN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duga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temuduga</a:t>
            </a:r>
            <a:endParaRPr lang="en-US" dirty="0" smtClean="0"/>
          </a:p>
          <a:p>
            <a:pPr lvl="1"/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endParaRPr lang="en-US" dirty="0" smtClean="0"/>
          </a:p>
          <a:p>
            <a:pPr lvl="1"/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temuduga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27984" y="3676382"/>
            <a:ext cx="196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penyelarasan</a:t>
            </a:r>
            <a:endParaRPr lang="en-MY" dirty="0"/>
          </a:p>
        </p:txBody>
      </p:sp>
      <p:sp>
        <p:nvSpPr>
          <p:cNvPr id="5" name="Right Brace 4"/>
          <p:cNvSpPr/>
          <p:nvPr/>
        </p:nvSpPr>
        <p:spPr>
          <a:xfrm>
            <a:off x="3491880" y="3501008"/>
            <a:ext cx="79208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PERMOHONAN DI JOBSMALAYSIA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MY" sz="2000" dirty="0" err="1" smtClean="0"/>
              <a:t>Bagi</a:t>
            </a:r>
            <a:r>
              <a:rPr lang="en-MY" sz="2000" dirty="0" smtClean="0"/>
              <a:t> </a:t>
            </a:r>
            <a:r>
              <a:rPr lang="en-MY" sz="2000" dirty="0" err="1" smtClean="0"/>
              <a:t>pengguna</a:t>
            </a:r>
            <a:r>
              <a:rPr lang="en-MY" sz="2000" dirty="0" smtClean="0"/>
              <a:t>/</a:t>
            </a:r>
            <a:r>
              <a:rPr lang="en-MY" sz="2000" dirty="0" err="1" smtClean="0"/>
              <a:t>pemohon</a:t>
            </a:r>
            <a:r>
              <a:rPr lang="en-MY" sz="2000" dirty="0" smtClean="0"/>
              <a:t> yang </a:t>
            </a:r>
            <a:r>
              <a:rPr lang="en-MY" sz="2000" dirty="0" err="1" smtClean="0"/>
              <a:t>masih</a:t>
            </a:r>
            <a:r>
              <a:rPr lang="en-MY" sz="2000" dirty="0" smtClean="0"/>
              <a:t> </a:t>
            </a:r>
            <a:r>
              <a:rPr lang="en-MY" sz="2000" dirty="0" err="1" smtClean="0"/>
              <a:t>belum</a:t>
            </a:r>
            <a:r>
              <a:rPr lang="en-MY" sz="2000" dirty="0" smtClean="0"/>
              <a:t> </a:t>
            </a:r>
            <a:r>
              <a:rPr lang="en-MY" sz="2000" dirty="0" err="1" smtClean="0"/>
              <a:t>mendaftar</a:t>
            </a:r>
            <a:r>
              <a:rPr lang="en-MY" sz="2000" dirty="0" smtClean="0"/>
              <a:t> </a:t>
            </a:r>
            <a:r>
              <a:rPr lang="en-MY" sz="2000" dirty="0" err="1" smtClean="0"/>
              <a:t>atau</a:t>
            </a:r>
            <a:r>
              <a:rPr lang="en-MY" sz="2000" dirty="0" smtClean="0"/>
              <a:t> </a:t>
            </a:r>
            <a:r>
              <a:rPr lang="en-MY" sz="2000" dirty="0" err="1" smtClean="0"/>
              <a:t>tidak</a:t>
            </a:r>
            <a:r>
              <a:rPr lang="en-MY" sz="2000" dirty="0" smtClean="0"/>
              <a:t> </a:t>
            </a:r>
            <a:r>
              <a:rPr lang="en-MY" sz="2000" dirty="0" err="1" smtClean="0"/>
              <a:t>mempunyai</a:t>
            </a:r>
            <a:r>
              <a:rPr lang="en-MY" sz="2000" dirty="0" smtClean="0"/>
              <a:t> </a:t>
            </a:r>
            <a:r>
              <a:rPr lang="en-MY" sz="2000" dirty="0" err="1" smtClean="0"/>
              <a:t>akaun</a:t>
            </a:r>
            <a:r>
              <a:rPr lang="en-MY" sz="2000" dirty="0" smtClean="0"/>
              <a:t> </a:t>
            </a:r>
            <a:r>
              <a:rPr lang="en-MY" sz="2000" dirty="0" err="1" smtClean="0"/>
              <a:t>di</a:t>
            </a:r>
            <a:r>
              <a:rPr lang="en-MY" sz="2000" dirty="0" smtClean="0"/>
              <a:t> </a:t>
            </a:r>
            <a:r>
              <a:rPr lang="en-MY" sz="2000" dirty="0" err="1" smtClean="0"/>
              <a:t>JobsMalaysia</a:t>
            </a:r>
            <a:r>
              <a:rPr lang="en-MY" sz="2000" dirty="0" smtClean="0"/>
              <a:t>, </a:t>
            </a:r>
            <a:r>
              <a:rPr lang="en-MY" sz="2000" dirty="0" err="1" smtClean="0"/>
              <a:t>sila</a:t>
            </a:r>
            <a:r>
              <a:rPr lang="en-MY" sz="2000" dirty="0" smtClean="0"/>
              <a:t> KE :-</a:t>
            </a:r>
          </a:p>
          <a:p>
            <a:pPr lvl="1">
              <a:buNone/>
            </a:pPr>
            <a:r>
              <a:rPr lang="en-MY" sz="2000" u="sng" dirty="0" smtClean="0">
                <a:hlinkClick r:id="rId2"/>
              </a:rPr>
              <a:t>http://www.jobsmalaysia.gov.my/jcs/jobsm_jobSeekerRegister/pre_register.facesKlik </a:t>
            </a:r>
            <a:r>
              <a:rPr lang="en-MY" sz="2000" u="sng" dirty="0" err="1" smtClean="0">
                <a:hlinkClick r:id="rId2"/>
              </a:rPr>
              <a:t>Disini</a:t>
            </a:r>
            <a:r>
              <a:rPr lang="en-MY" sz="2000" dirty="0" smtClean="0"/>
              <a:t>.</a:t>
            </a:r>
          </a:p>
          <a:p>
            <a:pPr lvl="1">
              <a:buNone/>
            </a:pPr>
            <a:endParaRPr lang="en-MY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MY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140968"/>
            <a:ext cx="6323541" cy="35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JobsMalaysia</a:t>
            </a:r>
            <a:endParaRPr lang="en-MY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r>
              <a:rPr lang="en-US" dirty="0" err="1" smtClean="0"/>
              <a:t>Lengkapkan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endParaRPr lang="en-US" dirty="0" smtClean="0"/>
          </a:p>
          <a:p>
            <a:endParaRPr lang="en-US" dirty="0" smtClean="0"/>
          </a:p>
          <a:p>
            <a:pPr lvl="2"/>
            <a:r>
              <a:rPr lang="fi-FI" b="1" dirty="0" smtClean="0">
                <a:solidFill>
                  <a:srgbClr val="FF0000"/>
                </a:solidFill>
              </a:rPr>
              <a:t>Panduan Pendaftaran Pencari Kerja Baru,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hlinkClick r:id="rId2"/>
              </a:rPr>
              <a:t>http://static.jobsmalaysia.gov.my/html/jobsm/tutorial/ms/pencari_kerja_baru_main.html</a:t>
            </a:r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PERMOHONAN DI JOBSMALAYSIA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 smtClean="0"/>
              <a:t>Bagi</a:t>
            </a:r>
            <a:r>
              <a:rPr lang="en-MY" dirty="0" smtClean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/</a:t>
            </a:r>
            <a:r>
              <a:rPr lang="en-MY" dirty="0" err="1" smtClean="0"/>
              <a:t>pemohon</a:t>
            </a:r>
            <a:r>
              <a:rPr lang="en-MY" dirty="0" smtClean="0"/>
              <a:t> yang </a:t>
            </a:r>
            <a:r>
              <a:rPr lang="en-MY" dirty="0" err="1" smtClean="0"/>
              <a:t>sudah</a:t>
            </a:r>
            <a:r>
              <a:rPr lang="en-MY" dirty="0" smtClean="0"/>
              <a:t> </a:t>
            </a:r>
            <a:r>
              <a:rPr lang="en-MY" dirty="0" err="1" smtClean="0"/>
              <a:t>mendaftar</a:t>
            </a:r>
            <a:r>
              <a:rPr lang="en-MY" dirty="0" smtClean="0"/>
              <a:t> </a:t>
            </a:r>
            <a:r>
              <a:rPr lang="en-MY" dirty="0" err="1" smtClean="0"/>
              <a:t>atau</a:t>
            </a:r>
            <a:r>
              <a:rPr lang="en-MY" dirty="0" smtClean="0"/>
              <a:t> </a:t>
            </a:r>
            <a:r>
              <a:rPr lang="en-MY" dirty="0" err="1" smtClean="0"/>
              <a:t>mempunyai</a:t>
            </a:r>
            <a:r>
              <a:rPr lang="en-MY" dirty="0" smtClean="0"/>
              <a:t> </a:t>
            </a:r>
            <a:r>
              <a:rPr lang="en-MY" dirty="0" err="1" smtClean="0"/>
              <a:t>akaun</a:t>
            </a:r>
            <a:r>
              <a:rPr lang="en-MY" dirty="0" smtClean="0"/>
              <a:t> </a:t>
            </a:r>
            <a:r>
              <a:rPr lang="en-MY" dirty="0" err="1" smtClean="0"/>
              <a:t>di</a:t>
            </a:r>
            <a:r>
              <a:rPr lang="en-MY" dirty="0" smtClean="0"/>
              <a:t> </a:t>
            </a:r>
            <a:r>
              <a:rPr lang="en-MY" dirty="0" err="1" smtClean="0"/>
              <a:t>JobsMalaysia</a:t>
            </a:r>
            <a:r>
              <a:rPr lang="en-MY" dirty="0" smtClean="0"/>
              <a:t>, </a:t>
            </a:r>
            <a:r>
              <a:rPr lang="en-MY" dirty="0" err="1" smtClean="0"/>
              <a:t>sila</a:t>
            </a:r>
            <a:r>
              <a:rPr lang="en-MY" dirty="0" smtClean="0"/>
              <a:t> </a:t>
            </a:r>
            <a:r>
              <a:rPr lang="en-MY" dirty="0" err="1" smtClean="0"/>
              <a:t>ikuti</a:t>
            </a:r>
            <a:r>
              <a:rPr lang="en-MY" dirty="0" smtClean="0"/>
              <a:t> </a:t>
            </a:r>
            <a:r>
              <a:rPr lang="en-MY" dirty="0" err="1" smtClean="0"/>
              <a:t>langkah-langkah</a:t>
            </a:r>
            <a:r>
              <a:rPr lang="en-MY" dirty="0" smtClean="0"/>
              <a:t> </a:t>
            </a:r>
            <a:r>
              <a:rPr lang="en-MY" dirty="0" err="1" smtClean="0"/>
              <a:t>berikut</a:t>
            </a:r>
            <a:r>
              <a:rPr lang="en-MY" dirty="0" smtClean="0"/>
              <a:t>:</a:t>
            </a:r>
          </a:p>
          <a:p>
            <a:pPr lvl="1">
              <a:buNone/>
            </a:pPr>
            <a:r>
              <a:rPr lang="en-MY" b="1" u="sng" dirty="0" err="1" smtClean="0"/>
              <a:t>Peringatan</a:t>
            </a:r>
            <a:r>
              <a:rPr lang="en-MY" b="1" u="sng" dirty="0" smtClean="0"/>
              <a:t>:</a:t>
            </a:r>
            <a:endParaRPr lang="en-MY" dirty="0" smtClean="0"/>
          </a:p>
          <a:p>
            <a:pPr lvl="1"/>
            <a:r>
              <a:rPr lang="en-MY" dirty="0" err="1" smtClean="0"/>
              <a:t>Sekiranya</a:t>
            </a:r>
            <a:r>
              <a:rPr lang="en-MY" dirty="0" smtClean="0"/>
              <a:t> </a:t>
            </a:r>
            <a:r>
              <a:rPr lang="en-MY" dirty="0" err="1" smtClean="0"/>
              <a:t>pengguna</a:t>
            </a:r>
            <a:r>
              <a:rPr lang="en-MY" dirty="0" smtClean="0"/>
              <a:t>/</a:t>
            </a:r>
            <a:r>
              <a:rPr lang="en-MY" dirty="0" err="1" smtClean="0"/>
              <a:t>pemohon</a:t>
            </a:r>
            <a:r>
              <a:rPr lang="en-MY" dirty="0" smtClean="0"/>
              <a:t> </a:t>
            </a:r>
            <a:r>
              <a:rPr lang="en-MY" dirty="0" err="1" smtClean="0"/>
              <a:t>terlupa</a:t>
            </a:r>
            <a:r>
              <a:rPr lang="en-MY" dirty="0" smtClean="0"/>
              <a:t> </a:t>
            </a:r>
            <a:r>
              <a:rPr lang="en-MY" dirty="0" err="1" smtClean="0"/>
              <a:t>kata</a:t>
            </a:r>
            <a:r>
              <a:rPr lang="en-MY" dirty="0" smtClean="0"/>
              <a:t> </a:t>
            </a:r>
            <a:r>
              <a:rPr lang="en-MY" dirty="0" err="1" smtClean="0"/>
              <a:t>laluan</a:t>
            </a:r>
            <a:r>
              <a:rPr lang="en-MY" dirty="0" smtClean="0"/>
              <a:t>, </a:t>
            </a:r>
            <a:r>
              <a:rPr lang="en-MY" dirty="0" err="1" smtClean="0"/>
              <a:t>sila</a:t>
            </a:r>
            <a:r>
              <a:rPr lang="en-MY" dirty="0" smtClean="0"/>
              <a:t> </a:t>
            </a:r>
            <a:r>
              <a:rPr lang="en-MY" u="sng" dirty="0" err="1" smtClean="0">
                <a:hlinkClick r:id="rId2"/>
              </a:rPr>
              <a:t>Klik</a:t>
            </a:r>
            <a:r>
              <a:rPr lang="en-MY" u="sng" dirty="0" smtClean="0">
                <a:hlinkClick r:id="rId2"/>
              </a:rPr>
              <a:t> </a:t>
            </a:r>
            <a:r>
              <a:rPr lang="en-MY" u="sng" dirty="0" err="1" smtClean="0">
                <a:hlinkClick r:id="rId2"/>
              </a:rPr>
              <a:t>Disini</a:t>
            </a:r>
            <a:r>
              <a:rPr lang="en-MY" dirty="0" smtClean="0"/>
              <a:t> </a:t>
            </a:r>
            <a:r>
              <a:rPr lang="en-MY" dirty="0" err="1" smtClean="0"/>
              <a:t>atau</a:t>
            </a:r>
            <a:r>
              <a:rPr lang="en-MY" dirty="0" smtClean="0"/>
              <a:t> </a:t>
            </a:r>
            <a:r>
              <a:rPr lang="en-MY" dirty="0" err="1" smtClean="0"/>
              <a:t>hubungi</a:t>
            </a:r>
            <a:r>
              <a:rPr lang="en-MY" dirty="0" smtClean="0"/>
              <a:t> </a:t>
            </a:r>
            <a:r>
              <a:rPr lang="en-MY" u="sng" dirty="0" err="1" smtClean="0">
                <a:hlinkClick r:id="rId3"/>
              </a:rPr>
              <a:t>Jabatan</a:t>
            </a:r>
            <a:r>
              <a:rPr lang="en-MY" u="sng" dirty="0" smtClean="0">
                <a:hlinkClick r:id="rId3"/>
              </a:rPr>
              <a:t> </a:t>
            </a:r>
            <a:r>
              <a:rPr lang="en-MY" u="sng" dirty="0" err="1" smtClean="0">
                <a:hlinkClick r:id="rId3"/>
              </a:rPr>
              <a:t>Tenaga</a:t>
            </a:r>
            <a:r>
              <a:rPr lang="en-MY" u="sng" dirty="0" smtClean="0">
                <a:hlinkClick r:id="rId3"/>
              </a:rPr>
              <a:t> </a:t>
            </a:r>
            <a:r>
              <a:rPr lang="en-MY" u="sng" dirty="0" err="1" smtClean="0">
                <a:hlinkClick r:id="rId3"/>
              </a:rPr>
              <a:t>Kerja</a:t>
            </a:r>
            <a:r>
              <a:rPr lang="en-MY" u="sng" dirty="0" smtClean="0">
                <a:hlinkClick r:id="rId3"/>
              </a:rPr>
              <a:t> (JTK)</a:t>
            </a:r>
            <a:r>
              <a:rPr lang="en-MY" dirty="0" smtClean="0"/>
              <a:t> yang </a:t>
            </a:r>
            <a:r>
              <a:rPr lang="en-MY" dirty="0" err="1" smtClean="0"/>
              <a:t>berhampiran</a:t>
            </a:r>
            <a:r>
              <a:rPr lang="en-MY" dirty="0" smtClean="0"/>
              <a:t>.</a:t>
            </a:r>
          </a:p>
          <a:p>
            <a:endParaRPr lang="en-MY" dirty="0" smtClean="0"/>
          </a:p>
          <a:p>
            <a:pPr lvl="1"/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MY" dirty="0" smtClean="0"/>
              <a:t>Log </a:t>
            </a:r>
            <a:r>
              <a:rPr lang="en-MY" dirty="0" err="1" smtClean="0"/>
              <a:t>Masuk</a:t>
            </a:r>
            <a:r>
              <a:rPr lang="en-MY" dirty="0" smtClean="0"/>
              <a:t>, </a:t>
            </a:r>
            <a:r>
              <a:rPr lang="en-MY" dirty="0" err="1" smtClean="0"/>
              <a:t>di</a:t>
            </a:r>
            <a:r>
              <a:rPr lang="en-MY" dirty="0" smtClean="0"/>
              <a:t> </a:t>
            </a:r>
            <a:r>
              <a:rPr lang="en-MY" dirty="0" err="1" smtClean="0"/>
              <a:t>ruangan</a:t>
            </a:r>
            <a:r>
              <a:rPr lang="en-MY" dirty="0" smtClean="0"/>
              <a:t> </a:t>
            </a:r>
            <a:r>
              <a:rPr lang="en-MY" b="1" dirty="0" err="1" smtClean="0"/>
              <a:t>Pilihan</a:t>
            </a:r>
            <a:r>
              <a:rPr lang="en-MY" b="1" dirty="0" smtClean="0"/>
              <a:t> </a:t>
            </a:r>
            <a:r>
              <a:rPr lang="en-MY" b="1" dirty="0" err="1" smtClean="0"/>
              <a:t>Sektor</a:t>
            </a:r>
            <a:r>
              <a:rPr lang="en-MY" b="1" dirty="0" smtClean="0"/>
              <a:t> </a:t>
            </a:r>
            <a:r>
              <a:rPr lang="en-MY" b="1" dirty="0" err="1" smtClean="0"/>
              <a:t>Kerajaan</a:t>
            </a:r>
            <a:r>
              <a:rPr lang="en-MY" dirty="0" smtClean="0"/>
              <a:t> </a:t>
            </a:r>
            <a:r>
              <a:rPr lang="en-MY" dirty="0" err="1" smtClean="0"/>
              <a:t>pilih</a:t>
            </a:r>
            <a:r>
              <a:rPr lang="en-MY" dirty="0" smtClean="0"/>
              <a:t> </a:t>
            </a:r>
            <a:r>
              <a:rPr lang="en-MY" b="1" dirty="0" err="1" smtClean="0"/>
              <a:t>Suruhanjaya</a:t>
            </a:r>
            <a:r>
              <a:rPr lang="en-MY" b="1" dirty="0" smtClean="0"/>
              <a:t> </a:t>
            </a:r>
            <a:r>
              <a:rPr lang="en-MY" b="1" dirty="0" err="1" smtClean="0"/>
              <a:t>Perkhidmatan</a:t>
            </a:r>
            <a:r>
              <a:rPr lang="en-MY" b="1" dirty="0" smtClean="0"/>
              <a:t> </a:t>
            </a:r>
            <a:r>
              <a:rPr lang="en-MY" b="1" dirty="0" err="1" smtClean="0"/>
              <a:t>Pelajaran</a:t>
            </a:r>
            <a:r>
              <a:rPr lang="en-MY" b="1" dirty="0" smtClean="0"/>
              <a:t> (SPP)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tekan</a:t>
            </a:r>
            <a:r>
              <a:rPr lang="en-MY" dirty="0" smtClean="0"/>
              <a:t> </a:t>
            </a:r>
            <a:r>
              <a:rPr lang="en-MY" dirty="0" err="1" smtClean="0"/>
              <a:t>butang</a:t>
            </a:r>
            <a:r>
              <a:rPr lang="en-MY" dirty="0" smtClean="0"/>
              <a:t> </a:t>
            </a:r>
            <a:r>
              <a:rPr lang="en-MY" b="1" dirty="0" err="1" smtClean="0"/>
              <a:t>Kemaskini</a:t>
            </a:r>
            <a:r>
              <a:rPr lang="en-MY" dirty="0" smtClean="0"/>
              <a:t>, </a:t>
            </a:r>
          </a:p>
          <a:p>
            <a:endParaRPr lang="en-MY" dirty="0"/>
          </a:p>
        </p:txBody>
      </p:sp>
      <p:pic>
        <p:nvPicPr>
          <p:cNvPr id="4" name="Picture 3" descr="Pilihan Sektor Kerajaan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1680" y="3284984"/>
            <a:ext cx="5040560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MY" sz="2400" dirty="0" err="1" smtClean="0"/>
              <a:t>Pilih</a:t>
            </a:r>
            <a:r>
              <a:rPr lang="en-MY" sz="2400" dirty="0" smtClean="0"/>
              <a:t> </a:t>
            </a:r>
            <a:r>
              <a:rPr lang="en-MY" sz="2400" dirty="0" err="1" smtClean="0"/>
              <a:t>Pusat</a:t>
            </a:r>
            <a:r>
              <a:rPr lang="en-MY" sz="2400" dirty="0" smtClean="0"/>
              <a:t> </a:t>
            </a:r>
            <a:r>
              <a:rPr lang="en-MY" sz="2400" dirty="0" err="1" smtClean="0"/>
              <a:t>Temuduga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berhampiran</a:t>
            </a:r>
            <a:r>
              <a:rPr lang="en-MY" sz="2400" dirty="0" smtClean="0"/>
              <a:t>, </a:t>
            </a:r>
            <a:r>
              <a:rPr lang="en-MY" sz="2400" dirty="0" err="1" smtClean="0"/>
              <a:t>isikan</a:t>
            </a:r>
            <a:r>
              <a:rPr lang="en-MY" sz="2400" dirty="0" smtClean="0"/>
              <a:t> </a:t>
            </a:r>
            <a:r>
              <a:rPr lang="en-MY" sz="2400" dirty="0" err="1" smtClean="0"/>
              <a:t>kelayakan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jawatan</a:t>
            </a:r>
            <a:r>
              <a:rPr lang="en-MY" sz="2400" dirty="0" smtClean="0"/>
              <a:t> yang </a:t>
            </a:r>
            <a:r>
              <a:rPr lang="en-MY" sz="2400" dirty="0" err="1" smtClean="0"/>
              <a:t>ingin</a:t>
            </a:r>
            <a:r>
              <a:rPr lang="en-MY" sz="2400" dirty="0" smtClean="0"/>
              <a:t> </a:t>
            </a:r>
            <a:r>
              <a:rPr lang="en-MY" sz="2400" dirty="0" err="1" smtClean="0"/>
              <a:t>dipohon</a:t>
            </a:r>
            <a:r>
              <a:rPr lang="en-MY" sz="2400" dirty="0" smtClean="0"/>
              <a:t> (</a:t>
            </a:r>
            <a:r>
              <a:rPr lang="en-MY" sz="2400" b="1" dirty="0" err="1" smtClean="0"/>
              <a:t>Pegawai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Perkhidmatan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Pendidikan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Siswazah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Gred</a:t>
            </a:r>
            <a:r>
              <a:rPr lang="en-MY" sz="2400" b="1" dirty="0" smtClean="0"/>
              <a:t> DG41/DGA29</a:t>
            </a:r>
            <a:r>
              <a:rPr lang="en-MY" sz="2400" dirty="0" smtClean="0"/>
              <a:t>)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tekan</a:t>
            </a:r>
            <a:r>
              <a:rPr lang="en-MY" sz="2400" dirty="0" smtClean="0"/>
              <a:t> </a:t>
            </a:r>
            <a:r>
              <a:rPr lang="en-MY" sz="2400" dirty="0" err="1" smtClean="0"/>
              <a:t>butang</a:t>
            </a:r>
            <a:r>
              <a:rPr lang="en-MY" sz="2400" dirty="0" smtClean="0"/>
              <a:t> </a:t>
            </a:r>
            <a:r>
              <a:rPr lang="en-MY" sz="2400" b="1" dirty="0" err="1" smtClean="0"/>
              <a:t>Berikut</a:t>
            </a:r>
            <a:r>
              <a:rPr lang="en-MY" sz="2400" dirty="0" smtClean="0"/>
              <a:t>, </a:t>
            </a:r>
          </a:p>
          <a:p>
            <a:endParaRPr lang="en-MY" dirty="0"/>
          </a:p>
        </p:txBody>
      </p:sp>
      <p:pic>
        <p:nvPicPr>
          <p:cNvPr id="4" name="Picture 3" descr="2. Pilihan Pusat TemuDuga dan Kelayakan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3212976"/>
            <a:ext cx="5112568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340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STRATEGI PELAKSANAAN PENGAMBILAN GURU  CALON IPG</vt:lpstr>
      <vt:lpstr>TUJUAN</vt:lpstr>
      <vt:lpstr>LATARBELAKANG</vt:lpstr>
      <vt:lpstr>PERTIMBANGAN</vt:lpstr>
      <vt:lpstr>PERMOHONAN DI JOBSMALAYSIA </vt:lpstr>
      <vt:lpstr>Daftar Baru di JobsMalaysia</vt:lpstr>
      <vt:lpstr>PERMOHONAN DI JOBSMALAYSIA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PELAKSANAAN PENGAMBILAN GURU</dc:title>
  <dc:creator>user</dc:creator>
  <cp:lastModifiedBy>Samsung</cp:lastModifiedBy>
  <cp:revision>37</cp:revision>
  <dcterms:created xsi:type="dcterms:W3CDTF">2012-10-17T05:56:54Z</dcterms:created>
  <dcterms:modified xsi:type="dcterms:W3CDTF">2013-10-21T02:38:27Z</dcterms:modified>
</cp:coreProperties>
</file>